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0" r:id="rId2"/>
    <p:sldMasterId id="2147483682" r:id="rId3"/>
  </p:sldMasterIdLst>
  <p:notesMasterIdLst>
    <p:notesMasterId r:id="rId36"/>
  </p:notesMasterIdLst>
  <p:sldIdLst>
    <p:sldId id="256" r:id="rId4"/>
    <p:sldId id="257" r:id="rId5"/>
    <p:sldId id="258" r:id="rId6"/>
    <p:sldId id="262" r:id="rId7"/>
    <p:sldId id="259" r:id="rId8"/>
    <p:sldId id="260" r:id="rId9"/>
    <p:sldId id="261" r:id="rId10"/>
    <p:sldId id="263" r:id="rId11"/>
    <p:sldId id="264" r:id="rId12"/>
    <p:sldId id="265" r:id="rId13"/>
    <p:sldId id="266" r:id="rId14"/>
    <p:sldId id="267" r:id="rId15"/>
    <p:sldId id="269" r:id="rId16"/>
    <p:sldId id="276" r:id="rId17"/>
    <p:sldId id="277" r:id="rId18"/>
    <p:sldId id="279" r:id="rId19"/>
    <p:sldId id="280" r:id="rId20"/>
    <p:sldId id="281" r:id="rId21"/>
    <p:sldId id="282" r:id="rId22"/>
    <p:sldId id="283" r:id="rId23"/>
    <p:sldId id="284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5" r:id="rId33"/>
    <p:sldId id="294" r:id="rId34"/>
    <p:sldId id="296" r:id="rId35"/>
  </p:sldIdLst>
  <p:sldSz cx="10691813" cy="7559675"/>
  <p:notesSz cx="7559675" cy="10691813"/>
  <p:embeddedFontLst>
    <p:embeddedFont>
      <p:font typeface="Algerian" panose="04020705040A02060702" pitchFamily="82" charset="0"/>
      <p:regular r:id="rId37"/>
    </p:embeddedFont>
    <p:embeddedFont>
      <p:font typeface="Archivo" panose="020B0604020202020204" charset="0"/>
      <p:regular r:id="rId38"/>
      <p:bold r:id="rId39"/>
      <p:italic r:id="rId40"/>
      <p:boldItalic r:id="rId41"/>
    </p:embeddedFont>
    <p:embeddedFont>
      <p:font typeface="Bebas Neue" panose="020B0606020202050201" pitchFamily="34" charset="0"/>
      <p:regular r:id="rId42"/>
    </p:embeddedFont>
    <p:embeddedFont>
      <p:font typeface="Cascadia Code" panose="020B0609020000020004" pitchFamily="49" charset="0"/>
      <p:regular r:id="rId43"/>
      <p:bold r:id="rId44"/>
      <p:italic r:id="rId45"/>
      <p:boldItalic r:id="rId46"/>
    </p:embeddedFont>
    <p:embeddedFont>
      <p:font typeface="Inter" panose="020B0604020202020204" charset="0"/>
      <p:regular r:id="rId47"/>
    </p:embeddedFont>
    <p:embeddedFont>
      <p:font typeface="Inter Bold" panose="020B0604020202020204" charset="0"/>
      <p:regular r:id="rId48"/>
    </p:embeddedFont>
    <p:embeddedFont>
      <p:font typeface="Mero Thai" panose="020B0604020202020204" charset="0"/>
      <p:regular r:id="rId49"/>
    </p:embeddedFont>
    <p:embeddedFont>
      <p:font typeface="Mero Thai Bold" panose="020B0604020202020204" charset="0"/>
      <p:regular r:id="rId50"/>
    </p:embeddedFont>
    <p:embeddedFont>
      <p:font typeface="MS Shell Dlg 2" panose="020B0604030504040204" pitchFamily="34" charset="0"/>
      <p:regular r:id="rId51"/>
      <p:bold r:id="rId52"/>
    </p:embeddedFont>
    <p:embeddedFont>
      <p:font typeface="Neue Machina" panose="020B0604020202020204" charset="0"/>
      <p:regular r:id="rId53"/>
    </p:embeddedFont>
    <p:embeddedFont>
      <p:font typeface="Neue Machina Light" panose="020B0604020202020204" charset="0"/>
      <p:regular r:id="rId54"/>
    </p:embeddedFont>
    <p:embeddedFont>
      <p:font typeface="Poppins Bold" panose="020B0604020202020204" charset="0"/>
      <p:regular r:id="rId55"/>
    </p:embeddedFont>
    <p:embeddedFont>
      <p:font typeface="Quicksand" panose="020B0604020202020204" charset="0"/>
      <p:regular r:id="rId56"/>
      <p:bold r:id="rId57"/>
    </p:embeddedFont>
    <p:embeddedFont>
      <p:font typeface="Wingdings 3" panose="05040102010807070707" pitchFamily="18" charset="2"/>
      <p:regular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82">
          <p15:clr>
            <a:srgbClr val="747775"/>
          </p15:clr>
        </p15:guide>
        <p15:guide id="2" pos="336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4963"/>
    <a:srgbClr val="FCF8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CF3D309-125C-4DEA-B2AA-02E03B3C1F40}">
  <a:tblStyle styleId="{4CF3D309-125C-4DEA-B2AA-02E03B3C1F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4660"/>
  </p:normalViewPr>
  <p:slideViewPr>
    <p:cSldViewPr snapToGrid="0">
      <p:cViewPr varScale="1">
        <p:scale>
          <a:sx n="95" d="100"/>
          <a:sy n="95" d="100"/>
        </p:scale>
        <p:origin x="1608" y="90"/>
      </p:cViewPr>
      <p:guideLst>
        <p:guide orient="horz" pos="782"/>
        <p:guide pos="33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3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5" Type="http://schemas.openxmlformats.org/officeDocument/2006/relationships/slide" Target="slides/slide2.xml"/><Relationship Id="rId61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8" Type="http://schemas.openxmlformats.org/officeDocument/2006/relationships/slide" Target="slides/slide5.xml"/><Relationship Id="rId51" Type="http://schemas.openxmlformats.org/officeDocument/2006/relationships/font" Target="fonts/font15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04515" y="685800"/>
            <a:ext cx="4849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2b62d9dfdb_0_27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2b62d9dfdb_0_27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09e76f48e8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09e76f48e8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09e76f48e8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09e76f48e8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9560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09e76f48e8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09e76f48e8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2b62d9dfd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2b62d9dfd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2b62d9dfdb_0_27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2b62d9dfdb_0_27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256400" y="2004044"/>
            <a:ext cx="8179200" cy="2490000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2pPr>
            <a:lvl3pPr lvl="2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3pPr>
            <a:lvl4pPr lvl="3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4pPr>
            <a:lvl5pPr lvl="4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5pPr>
            <a:lvl6pPr lvl="5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6pPr>
            <a:lvl7pPr lvl="6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7pPr>
            <a:lvl8pPr lvl="7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8pPr>
            <a:lvl9pPr lvl="8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9pPr>
          </a:lstStyle>
          <a:p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597836" y="-609073"/>
            <a:ext cx="4427456" cy="1211205"/>
          </a:xfrm>
          <a:custGeom>
            <a:avLst/>
            <a:gdLst/>
            <a:ahLst/>
            <a:cxnLst/>
            <a:rect l="l" t="t" r="r" b="b"/>
            <a:pathLst>
              <a:path w="134819" h="36882" extrusionOk="0">
                <a:moveTo>
                  <a:pt x="131925" y="1"/>
                </a:moveTo>
                <a:cubicBezTo>
                  <a:pt x="131775" y="1"/>
                  <a:pt x="131623" y="13"/>
                  <a:pt x="131471" y="39"/>
                </a:cubicBezTo>
                <a:cubicBezTo>
                  <a:pt x="120389" y="1915"/>
                  <a:pt x="109431" y="6028"/>
                  <a:pt x="99782" y="11935"/>
                </a:cubicBezTo>
                <a:cubicBezTo>
                  <a:pt x="97426" y="13378"/>
                  <a:pt x="95103" y="14904"/>
                  <a:pt x="92856" y="16380"/>
                </a:cubicBezTo>
                <a:cubicBezTo>
                  <a:pt x="86221" y="20739"/>
                  <a:pt x="79952" y="24856"/>
                  <a:pt x="72594" y="27214"/>
                </a:cubicBezTo>
                <a:cubicBezTo>
                  <a:pt x="64210" y="29901"/>
                  <a:pt x="54544" y="31512"/>
                  <a:pt x="44833" y="31512"/>
                </a:cubicBezTo>
                <a:cubicBezTo>
                  <a:pt x="30158" y="31512"/>
                  <a:pt x="15380" y="27833"/>
                  <a:pt x="4765" y="18629"/>
                </a:cubicBezTo>
                <a:cubicBezTo>
                  <a:pt x="4257" y="18189"/>
                  <a:pt x="3629" y="17972"/>
                  <a:pt x="3005" y="17972"/>
                </a:cubicBezTo>
                <a:cubicBezTo>
                  <a:pt x="2253" y="17972"/>
                  <a:pt x="1504" y="18286"/>
                  <a:pt x="972" y="18900"/>
                </a:cubicBezTo>
                <a:cubicBezTo>
                  <a:pt x="0" y="20022"/>
                  <a:pt x="120" y="21720"/>
                  <a:pt x="1243" y="22693"/>
                </a:cubicBezTo>
                <a:cubicBezTo>
                  <a:pt x="10150" y="30416"/>
                  <a:pt x="22397" y="35195"/>
                  <a:pt x="36662" y="36510"/>
                </a:cubicBezTo>
                <a:cubicBezTo>
                  <a:pt x="39356" y="36758"/>
                  <a:pt x="42100" y="36881"/>
                  <a:pt x="44870" y="36881"/>
                </a:cubicBezTo>
                <a:cubicBezTo>
                  <a:pt x="54734" y="36881"/>
                  <a:pt x="64913" y="35322"/>
                  <a:pt x="74236" y="32335"/>
                </a:cubicBezTo>
                <a:cubicBezTo>
                  <a:pt x="82292" y="29752"/>
                  <a:pt x="89163" y="25240"/>
                  <a:pt x="95808" y="20875"/>
                </a:cubicBezTo>
                <a:cubicBezTo>
                  <a:pt x="98020" y="19422"/>
                  <a:pt x="100307" y="17920"/>
                  <a:pt x="102591" y="16521"/>
                </a:cubicBezTo>
                <a:cubicBezTo>
                  <a:pt x="111659" y="10970"/>
                  <a:pt x="121956" y="7103"/>
                  <a:pt x="132369" y="5341"/>
                </a:cubicBezTo>
                <a:cubicBezTo>
                  <a:pt x="133833" y="5093"/>
                  <a:pt x="134819" y="3705"/>
                  <a:pt x="134571" y="2241"/>
                </a:cubicBezTo>
                <a:cubicBezTo>
                  <a:pt x="134349" y="929"/>
                  <a:pt x="133212" y="1"/>
                  <a:pt x="13192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59770" y="-154379"/>
            <a:ext cx="1502233" cy="1196591"/>
          </a:xfrm>
          <a:custGeom>
            <a:avLst/>
            <a:gdLst/>
            <a:ahLst/>
            <a:cxnLst/>
            <a:rect l="l" t="t" r="r" b="b"/>
            <a:pathLst>
              <a:path w="45744" h="36437" extrusionOk="0">
                <a:moveTo>
                  <a:pt x="42679" y="1"/>
                </a:moveTo>
                <a:cubicBezTo>
                  <a:pt x="41783" y="1"/>
                  <a:pt x="40908" y="448"/>
                  <a:pt x="40398" y="1262"/>
                </a:cubicBezTo>
                <a:cubicBezTo>
                  <a:pt x="31820" y="14961"/>
                  <a:pt x="21970" y="22339"/>
                  <a:pt x="15218" y="26115"/>
                </a:cubicBezTo>
                <a:cubicBezTo>
                  <a:pt x="7926" y="30194"/>
                  <a:pt x="2568" y="31074"/>
                  <a:pt x="2475" y="31089"/>
                </a:cubicBezTo>
                <a:cubicBezTo>
                  <a:pt x="1010" y="31312"/>
                  <a:pt x="1" y="32679"/>
                  <a:pt x="220" y="34145"/>
                </a:cubicBezTo>
                <a:cubicBezTo>
                  <a:pt x="420" y="35479"/>
                  <a:pt x="1567" y="36437"/>
                  <a:pt x="2876" y="36437"/>
                </a:cubicBezTo>
                <a:cubicBezTo>
                  <a:pt x="3009" y="36437"/>
                  <a:pt x="3143" y="36427"/>
                  <a:pt x="3278" y="36407"/>
                </a:cubicBezTo>
                <a:cubicBezTo>
                  <a:pt x="3527" y="36370"/>
                  <a:pt x="9463" y="35443"/>
                  <a:pt x="17576" y="30958"/>
                </a:cubicBezTo>
                <a:cubicBezTo>
                  <a:pt x="22283" y="28354"/>
                  <a:pt x="26790" y="25072"/>
                  <a:pt x="30969" y="21199"/>
                </a:cubicBezTo>
                <a:cubicBezTo>
                  <a:pt x="36168" y="16383"/>
                  <a:pt x="40874" y="10636"/>
                  <a:pt x="44955" y="4117"/>
                </a:cubicBezTo>
                <a:cubicBezTo>
                  <a:pt x="45744" y="2858"/>
                  <a:pt x="45362" y="1199"/>
                  <a:pt x="44103" y="411"/>
                </a:cubicBezTo>
                <a:cubicBezTo>
                  <a:pt x="43659" y="133"/>
                  <a:pt x="43166" y="1"/>
                  <a:pt x="426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9957874" y="399175"/>
            <a:ext cx="208222" cy="208222"/>
          </a:xfrm>
          <a:custGeom>
            <a:avLst/>
            <a:gdLst/>
            <a:ahLst/>
            <a:cxnLst/>
            <a:rect l="l" t="t" r="r" b="b"/>
            <a:pathLst>
              <a:path w="4865" h="4865" extrusionOk="0">
                <a:moveTo>
                  <a:pt x="2433" y="1106"/>
                </a:moveTo>
                <a:cubicBezTo>
                  <a:pt x="3163" y="1106"/>
                  <a:pt x="3759" y="1702"/>
                  <a:pt x="3759" y="2433"/>
                </a:cubicBezTo>
                <a:cubicBezTo>
                  <a:pt x="3759" y="3165"/>
                  <a:pt x="3163" y="3759"/>
                  <a:pt x="2433" y="3759"/>
                </a:cubicBezTo>
                <a:cubicBezTo>
                  <a:pt x="1701" y="3759"/>
                  <a:pt x="1106" y="3165"/>
                  <a:pt x="1106" y="2433"/>
                </a:cubicBezTo>
                <a:cubicBezTo>
                  <a:pt x="1106" y="1702"/>
                  <a:pt x="1701" y="1106"/>
                  <a:pt x="2433" y="1106"/>
                </a:cubicBezTo>
                <a:close/>
                <a:moveTo>
                  <a:pt x="2433" y="0"/>
                </a:moveTo>
                <a:cubicBezTo>
                  <a:pt x="1091" y="0"/>
                  <a:pt x="0" y="1092"/>
                  <a:pt x="0" y="2433"/>
                </a:cubicBezTo>
                <a:cubicBezTo>
                  <a:pt x="0" y="3774"/>
                  <a:pt x="1091" y="4865"/>
                  <a:pt x="2433" y="4865"/>
                </a:cubicBezTo>
                <a:cubicBezTo>
                  <a:pt x="3773" y="4865"/>
                  <a:pt x="4865" y="3774"/>
                  <a:pt x="4865" y="2433"/>
                </a:cubicBezTo>
                <a:cubicBezTo>
                  <a:pt x="4865" y="1092"/>
                  <a:pt x="3773" y="0"/>
                  <a:pt x="24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15303" y="1148152"/>
            <a:ext cx="276675" cy="276675"/>
          </a:xfrm>
          <a:custGeom>
            <a:avLst/>
            <a:gdLst/>
            <a:ahLst/>
            <a:cxnLst/>
            <a:rect l="l" t="t" r="r" b="b"/>
            <a:pathLst>
              <a:path w="6464" h="6464" extrusionOk="0">
                <a:moveTo>
                  <a:pt x="3232" y="1"/>
                </a:moveTo>
                <a:cubicBezTo>
                  <a:pt x="2862" y="1"/>
                  <a:pt x="2563" y="300"/>
                  <a:pt x="2563" y="669"/>
                </a:cubicBezTo>
                <a:lnTo>
                  <a:pt x="2563" y="2564"/>
                </a:lnTo>
                <a:lnTo>
                  <a:pt x="669" y="2564"/>
                </a:lnTo>
                <a:cubicBezTo>
                  <a:pt x="300" y="2564"/>
                  <a:pt x="0" y="2863"/>
                  <a:pt x="0" y="3232"/>
                </a:cubicBezTo>
                <a:cubicBezTo>
                  <a:pt x="0" y="3602"/>
                  <a:pt x="300" y="3901"/>
                  <a:pt x="669" y="3901"/>
                </a:cubicBezTo>
                <a:lnTo>
                  <a:pt x="2563" y="3901"/>
                </a:lnTo>
                <a:lnTo>
                  <a:pt x="2563" y="5795"/>
                </a:lnTo>
                <a:cubicBezTo>
                  <a:pt x="2563" y="6165"/>
                  <a:pt x="2862" y="6464"/>
                  <a:pt x="3232" y="6464"/>
                </a:cubicBezTo>
                <a:cubicBezTo>
                  <a:pt x="3601" y="6464"/>
                  <a:pt x="3900" y="6165"/>
                  <a:pt x="3900" y="5795"/>
                </a:cubicBezTo>
                <a:lnTo>
                  <a:pt x="3900" y="3901"/>
                </a:lnTo>
                <a:lnTo>
                  <a:pt x="5795" y="3901"/>
                </a:lnTo>
                <a:cubicBezTo>
                  <a:pt x="6164" y="3901"/>
                  <a:pt x="6463" y="3602"/>
                  <a:pt x="6463" y="3232"/>
                </a:cubicBezTo>
                <a:cubicBezTo>
                  <a:pt x="6463" y="2863"/>
                  <a:pt x="6164" y="2564"/>
                  <a:pt x="5795" y="2564"/>
                </a:cubicBezTo>
                <a:lnTo>
                  <a:pt x="3900" y="2564"/>
                </a:lnTo>
                <a:lnTo>
                  <a:pt x="3900" y="669"/>
                </a:lnTo>
                <a:cubicBezTo>
                  <a:pt x="3900" y="300"/>
                  <a:pt x="3601" y="1"/>
                  <a:pt x="32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-322897">
            <a:off x="3355578" y="7163809"/>
            <a:ext cx="4996503" cy="907527"/>
          </a:xfrm>
          <a:custGeom>
            <a:avLst/>
            <a:gdLst/>
            <a:ahLst/>
            <a:cxnLst/>
            <a:rect l="l" t="t" r="r" b="b"/>
            <a:pathLst>
              <a:path w="152148" h="27635" extrusionOk="0">
                <a:moveTo>
                  <a:pt x="94991" y="1"/>
                </a:moveTo>
                <a:cubicBezTo>
                  <a:pt x="92519" y="1"/>
                  <a:pt x="90052" y="136"/>
                  <a:pt x="87583" y="405"/>
                </a:cubicBezTo>
                <a:cubicBezTo>
                  <a:pt x="77554" y="1500"/>
                  <a:pt x="67265" y="4773"/>
                  <a:pt x="55202" y="10704"/>
                </a:cubicBezTo>
                <a:lnTo>
                  <a:pt x="54852" y="10876"/>
                </a:lnTo>
                <a:cubicBezTo>
                  <a:pt x="43381" y="16516"/>
                  <a:pt x="31642" y="22289"/>
                  <a:pt x="20006" y="22289"/>
                </a:cubicBezTo>
                <a:cubicBezTo>
                  <a:pt x="14744" y="22289"/>
                  <a:pt x="9504" y="21108"/>
                  <a:pt x="4319" y="18201"/>
                </a:cubicBezTo>
                <a:cubicBezTo>
                  <a:pt x="3902" y="17967"/>
                  <a:pt x="3451" y="17856"/>
                  <a:pt x="3006" y="17856"/>
                </a:cubicBezTo>
                <a:cubicBezTo>
                  <a:pt x="2065" y="17856"/>
                  <a:pt x="1151" y="18352"/>
                  <a:pt x="658" y="19231"/>
                </a:cubicBezTo>
                <a:cubicBezTo>
                  <a:pt x="1" y="20403"/>
                  <a:pt x="316" y="21856"/>
                  <a:pt x="1341" y="22660"/>
                </a:cubicBezTo>
                <a:cubicBezTo>
                  <a:pt x="1449" y="22744"/>
                  <a:pt x="1565" y="22822"/>
                  <a:pt x="1689" y="22892"/>
                </a:cubicBezTo>
                <a:cubicBezTo>
                  <a:pt x="7338" y="26059"/>
                  <a:pt x="13362" y="27634"/>
                  <a:pt x="19916" y="27634"/>
                </a:cubicBezTo>
                <a:cubicBezTo>
                  <a:pt x="23331" y="27634"/>
                  <a:pt x="26891" y="27206"/>
                  <a:pt x="30616" y="26354"/>
                </a:cubicBezTo>
                <a:cubicBezTo>
                  <a:pt x="39873" y="24235"/>
                  <a:pt x="48695" y="19896"/>
                  <a:pt x="57225" y="15701"/>
                </a:cubicBezTo>
                <a:lnTo>
                  <a:pt x="57576" y="15530"/>
                </a:lnTo>
                <a:cubicBezTo>
                  <a:pt x="71448" y="8708"/>
                  <a:pt x="83406" y="5373"/>
                  <a:pt x="95141" y="5373"/>
                </a:cubicBezTo>
                <a:cubicBezTo>
                  <a:pt x="103197" y="5373"/>
                  <a:pt x="111146" y="6944"/>
                  <a:pt x="119538" y="10039"/>
                </a:cubicBezTo>
                <a:cubicBezTo>
                  <a:pt x="123192" y="11387"/>
                  <a:pt x="126894" y="13003"/>
                  <a:pt x="130539" y="14843"/>
                </a:cubicBezTo>
                <a:cubicBezTo>
                  <a:pt x="136116" y="17656"/>
                  <a:pt x="141842" y="21096"/>
                  <a:pt x="147558" y="25064"/>
                </a:cubicBezTo>
                <a:cubicBezTo>
                  <a:pt x="148026" y="25389"/>
                  <a:pt x="148560" y="25544"/>
                  <a:pt x="149089" y="25544"/>
                </a:cubicBezTo>
                <a:cubicBezTo>
                  <a:pt x="149941" y="25544"/>
                  <a:pt x="150778" y="25141"/>
                  <a:pt x="151301" y="24388"/>
                </a:cubicBezTo>
                <a:cubicBezTo>
                  <a:pt x="152148" y="23169"/>
                  <a:pt x="151843" y="21492"/>
                  <a:pt x="150625" y="20647"/>
                </a:cubicBezTo>
                <a:cubicBezTo>
                  <a:pt x="144704" y="16535"/>
                  <a:pt x="138761" y="12968"/>
                  <a:pt x="132962" y="10041"/>
                </a:cubicBezTo>
                <a:cubicBezTo>
                  <a:pt x="129134" y="8111"/>
                  <a:pt x="125244" y="6412"/>
                  <a:pt x="121399" y="4993"/>
                </a:cubicBezTo>
                <a:cubicBezTo>
                  <a:pt x="112336" y="1651"/>
                  <a:pt x="103633" y="1"/>
                  <a:pt x="9499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476278" y="6941480"/>
            <a:ext cx="208234" cy="208234"/>
          </a:xfrm>
          <a:custGeom>
            <a:avLst/>
            <a:gdLst/>
            <a:ahLst/>
            <a:cxnLst/>
            <a:rect l="l" t="t" r="r" b="b"/>
            <a:pathLst>
              <a:path w="4865" h="4865" extrusionOk="0">
                <a:moveTo>
                  <a:pt x="2433" y="1106"/>
                </a:moveTo>
                <a:cubicBezTo>
                  <a:pt x="3163" y="1106"/>
                  <a:pt x="3759" y="1702"/>
                  <a:pt x="3759" y="2433"/>
                </a:cubicBezTo>
                <a:cubicBezTo>
                  <a:pt x="3759" y="3165"/>
                  <a:pt x="3163" y="3759"/>
                  <a:pt x="2433" y="3759"/>
                </a:cubicBezTo>
                <a:cubicBezTo>
                  <a:pt x="1701" y="3759"/>
                  <a:pt x="1106" y="3165"/>
                  <a:pt x="1106" y="2433"/>
                </a:cubicBezTo>
                <a:cubicBezTo>
                  <a:pt x="1106" y="1702"/>
                  <a:pt x="1701" y="1106"/>
                  <a:pt x="2433" y="1106"/>
                </a:cubicBezTo>
                <a:close/>
                <a:moveTo>
                  <a:pt x="2433" y="0"/>
                </a:moveTo>
                <a:cubicBezTo>
                  <a:pt x="1091" y="0"/>
                  <a:pt x="0" y="1092"/>
                  <a:pt x="0" y="2433"/>
                </a:cubicBezTo>
                <a:cubicBezTo>
                  <a:pt x="0" y="3774"/>
                  <a:pt x="1091" y="4865"/>
                  <a:pt x="2433" y="4865"/>
                </a:cubicBezTo>
                <a:cubicBezTo>
                  <a:pt x="3773" y="4865"/>
                  <a:pt x="4865" y="3774"/>
                  <a:pt x="4865" y="2433"/>
                </a:cubicBezTo>
                <a:cubicBezTo>
                  <a:pt x="4865" y="1092"/>
                  <a:pt x="3773" y="0"/>
                  <a:pt x="24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337927" y="6013688"/>
            <a:ext cx="276675" cy="276675"/>
          </a:xfrm>
          <a:custGeom>
            <a:avLst/>
            <a:gdLst/>
            <a:ahLst/>
            <a:cxnLst/>
            <a:rect l="l" t="t" r="r" b="b"/>
            <a:pathLst>
              <a:path w="6464" h="6464" extrusionOk="0">
                <a:moveTo>
                  <a:pt x="3232" y="1"/>
                </a:moveTo>
                <a:cubicBezTo>
                  <a:pt x="2862" y="1"/>
                  <a:pt x="2563" y="300"/>
                  <a:pt x="2563" y="669"/>
                </a:cubicBezTo>
                <a:lnTo>
                  <a:pt x="2563" y="2564"/>
                </a:lnTo>
                <a:lnTo>
                  <a:pt x="669" y="2564"/>
                </a:lnTo>
                <a:cubicBezTo>
                  <a:pt x="300" y="2564"/>
                  <a:pt x="0" y="2863"/>
                  <a:pt x="0" y="3232"/>
                </a:cubicBezTo>
                <a:cubicBezTo>
                  <a:pt x="0" y="3602"/>
                  <a:pt x="300" y="3901"/>
                  <a:pt x="669" y="3901"/>
                </a:cubicBezTo>
                <a:lnTo>
                  <a:pt x="2563" y="3901"/>
                </a:lnTo>
                <a:lnTo>
                  <a:pt x="2563" y="5795"/>
                </a:lnTo>
                <a:cubicBezTo>
                  <a:pt x="2563" y="6165"/>
                  <a:pt x="2862" y="6464"/>
                  <a:pt x="3232" y="6464"/>
                </a:cubicBezTo>
                <a:cubicBezTo>
                  <a:pt x="3601" y="6464"/>
                  <a:pt x="3900" y="6165"/>
                  <a:pt x="3900" y="5795"/>
                </a:cubicBezTo>
                <a:lnTo>
                  <a:pt x="3900" y="3901"/>
                </a:lnTo>
                <a:lnTo>
                  <a:pt x="5795" y="3901"/>
                </a:lnTo>
                <a:cubicBezTo>
                  <a:pt x="6164" y="3901"/>
                  <a:pt x="6463" y="3602"/>
                  <a:pt x="6463" y="3232"/>
                </a:cubicBezTo>
                <a:cubicBezTo>
                  <a:pt x="6463" y="2863"/>
                  <a:pt x="6164" y="2564"/>
                  <a:pt x="5795" y="2564"/>
                </a:cubicBezTo>
                <a:lnTo>
                  <a:pt x="3900" y="2564"/>
                </a:lnTo>
                <a:lnTo>
                  <a:pt x="3900" y="669"/>
                </a:lnTo>
                <a:cubicBezTo>
                  <a:pt x="3900" y="300"/>
                  <a:pt x="3601" y="1"/>
                  <a:pt x="32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9445750" y="7102250"/>
            <a:ext cx="208222" cy="208222"/>
          </a:xfrm>
          <a:custGeom>
            <a:avLst/>
            <a:gdLst/>
            <a:ahLst/>
            <a:cxnLst/>
            <a:rect l="l" t="t" r="r" b="b"/>
            <a:pathLst>
              <a:path w="4865" h="4865" extrusionOk="0">
                <a:moveTo>
                  <a:pt x="2433" y="1106"/>
                </a:moveTo>
                <a:cubicBezTo>
                  <a:pt x="3163" y="1106"/>
                  <a:pt x="3759" y="1702"/>
                  <a:pt x="3759" y="2433"/>
                </a:cubicBezTo>
                <a:cubicBezTo>
                  <a:pt x="3759" y="3165"/>
                  <a:pt x="3163" y="3759"/>
                  <a:pt x="2433" y="3759"/>
                </a:cubicBezTo>
                <a:cubicBezTo>
                  <a:pt x="1701" y="3759"/>
                  <a:pt x="1106" y="3165"/>
                  <a:pt x="1106" y="2433"/>
                </a:cubicBezTo>
                <a:cubicBezTo>
                  <a:pt x="1106" y="1702"/>
                  <a:pt x="1701" y="1106"/>
                  <a:pt x="2433" y="1106"/>
                </a:cubicBezTo>
                <a:close/>
                <a:moveTo>
                  <a:pt x="2433" y="0"/>
                </a:moveTo>
                <a:cubicBezTo>
                  <a:pt x="1091" y="0"/>
                  <a:pt x="0" y="1092"/>
                  <a:pt x="0" y="2433"/>
                </a:cubicBezTo>
                <a:cubicBezTo>
                  <a:pt x="0" y="3774"/>
                  <a:pt x="1091" y="4865"/>
                  <a:pt x="2433" y="4865"/>
                </a:cubicBezTo>
                <a:cubicBezTo>
                  <a:pt x="3773" y="4865"/>
                  <a:pt x="4865" y="3774"/>
                  <a:pt x="4865" y="2433"/>
                </a:cubicBezTo>
                <a:cubicBezTo>
                  <a:pt x="4865" y="1092"/>
                  <a:pt x="3773" y="0"/>
                  <a:pt x="24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9949885" y="6737965"/>
            <a:ext cx="276675" cy="276675"/>
          </a:xfrm>
          <a:custGeom>
            <a:avLst/>
            <a:gdLst/>
            <a:ahLst/>
            <a:cxnLst/>
            <a:rect l="l" t="t" r="r" b="b"/>
            <a:pathLst>
              <a:path w="6464" h="6464" extrusionOk="0">
                <a:moveTo>
                  <a:pt x="3232" y="1"/>
                </a:moveTo>
                <a:cubicBezTo>
                  <a:pt x="2862" y="1"/>
                  <a:pt x="2563" y="300"/>
                  <a:pt x="2563" y="669"/>
                </a:cubicBezTo>
                <a:lnTo>
                  <a:pt x="2563" y="2564"/>
                </a:lnTo>
                <a:lnTo>
                  <a:pt x="669" y="2564"/>
                </a:lnTo>
                <a:cubicBezTo>
                  <a:pt x="300" y="2564"/>
                  <a:pt x="0" y="2863"/>
                  <a:pt x="0" y="3232"/>
                </a:cubicBezTo>
                <a:cubicBezTo>
                  <a:pt x="0" y="3602"/>
                  <a:pt x="300" y="3901"/>
                  <a:pt x="669" y="3901"/>
                </a:cubicBezTo>
                <a:lnTo>
                  <a:pt x="2563" y="3901"/>
                </a:lnTo>
                <a:lnTo>
                  <a:pt x="2563" y="5795"/>
                </a:lnTo>
                <a:cubicBezTo>
                  <a:pt x="2563" y="6165"/>
                  <a:pt x="2862" y="6464"/>
                  <a:pt x="3232" y="6464"/>
                </a:cubicBezTo>
                <a:cubicBezTo>
                  <a:pt x="3601" y="6464"/>
                  <a:pt x="3900" y="6165"/>
                  <a:pt x="3900" y="5795"/>
                </a:cubicBezTo>
                <a:lnTo>
                  <a:pt x="3900" y="3901"/>
                </a:lnTo>
                <a:lnTo>
                  <a:pt x="5795" y="3901"/>
                </a:lnTo>
                <a:cubicBezTo>
                  <a:pt x="6164" y="3901"/>
                  <a:pt x="6463" y="3602"/>
                  <a:pt x="6463" y="3232"/>
                </a:cubicBezTo>
                <a:cubicBezTo>
                  <a:pt x="6463" y="2863"/>
                  <a:pt x="6164" y="2564"/>
                  <a:pt x="5795" y="2564"/>
                </a:cubicBezTo>
                <a:lnTo>
                  <a:pt x="3900" y="2564"/>
                </a:lnTo>
                <a:lnTo>
                  <a:pt x="3900" y="669"/>
                </a:lnTo>
                <a:cubicBezTo>
                  <a:pt x="3900" y="300"/>
                  <a:pt x="3601" y="1"/>
                  <a:pt x="32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-1079696">
            <a:off x="5175701" y="6676496"/>
            <a:ext cx="6124084" cy="1150903"/>
          </a:xfrm>
          <a:custGeom>
            <a:avLst/>
            <a:gdLst/>
            <a:ahLst/>
            <a:cxnLst/>
            <a:rect l="l" t="t" r="r" b="b"/>
            <a:pathLst>
              <a:path w="186489" h="35047" extrusionOk="0">
                <a:moveTo>
                  <a:pt x="155823" y="1"/>
                </a:moveTo>
                <a:cubicBezTo>
                  <a:pt x="141897" y="1"/>
                  <a:pt x="128283" y="5467"/>
                  <a:pt x="115989" y="10404"/>
                </a:cubicBezTo>
                <a:lnTo>
                  <a:pt x="114539" y="10985"/>
                </a:lnTo>
                <a:cubicBezTo>
                  <a:pt x="96772" y="18115"/>
                  <a:pt x="79990" y="24849"/>
                  <a:pt x="61524" y="27523"/>
                </a:cubicBezTo>
                <a:cubicBezTo>
                  <a:pt x="54535" y="28535"/>
                  <a:pt x="47566" y="29038"/>
                  <a:pt x="40710" y="29038"/>
                </a:cubicBezTo>
                <a:cubicBezTo>
                  <a:pt x="27961" y="29038"/>
                  <a:pt x="15599" y="27299"/>
                  <a:pt x="4214" y="23859"/>
                </a:cubicBezTo>
                <a:cubicBezTo>
                  <a:pt x="3925" y="23771"/>
                  <a:pt x="3632" y="23730"/>
                  <a:pt x="3345" y="23730"/>
                </a:cubicBezTo>
                <a:cubicBezTo>
                  <a:pt x="2059" y="23730"/>
                  <a:pt x="872" y="24565"/>
                  <a:pt x="479" y="25859"/>
                </a:cubicBezTo>
                <a:cubicBezTo>
                  <a:pt x="1" y="27444"/>
                  <a:pt x="897" y="29115"/>
                  <a:pt x="2481" y="29594"/>
                </a:cubicBezTo>
                <a:cubicBezTo>
                  <a:pt x="11914" y="32445"/>
                  <a:pt x="21932" y="34197"/>
                  <a:pt x="32256" y="34803"/>
                </a:cubicBezTo>
                <a:cubicBezTo>
                  <a:pt x="35007" y="34965"/>
                  <a:pt x="37785" y="35046"/>
                  <a:pt x="40581" y="35046"/>
                </a:cubicBezTo>
                <a:cubicBezTo>
                  <a:pt x="42706" y="35046"/>
                  <a:pt x="44843" y="34999"/>
                  <a:pt x="46987" y="34906"/>
                </a:cubicBezTo>
                <a:cubicBezTo>
                  <a:pt x="52085" y="34684"/>
                  <a:pt x="57228" y="34199"/>
                  <a:pt x="62382" y="33453"/>
                </a:cubicBezTo>
                <a:cubicBezTo>
                  <a:pt x="81557" y="30677"/>
                  <a:pt x="99458" y="23493"/>
                  <a:pt x="116770" y="16547"/>
                </a:cubicBezTo>
                <a:lnTo>
                  <a:pt x="118221" y="15964"/>
                </a:lnTo>
                <a:cubicBezTo>
                  <a:pt x="130487" y="11039"/>
                  <a:pt x="143090" y="5979"/>
                  <a:pt x="155719" y="5979"/>
                </a:cubicBezTo>
                <a:cubicBezTo>
                  <a:pt x="158722" y="5979"/>
                  <a:pt x="161726" y="6265"/>
                  <a:pt x="164727" y="6907"/>
                </a:cubicBezTo>
                <a:cubicBezTo>
                  <a:pt x="171814" y="8423"/>
                  <a:pt x="177542" y="11401"/>
                  <a:pt x="180852" y="15293"/>
                </a:cubicBezTo>
                <a:cubicBezTo>
                  <a:pt x="181445" y="15989"/>
                  <a:pt x="182287" y="16347"/>
                  <a:pt x="183135" y="16347"/>
                </a:cubicBezTo>
                <a:cubicBezTo>
                  <a:pt x="183822" y="16347"/>
                  <a:pt x="184511" y="16113"/>
                  <a:pt x="185075" y="15634"/>
                </a:cubicBezTo>
                <a:cubicBezTo>
                  <a:pt x="186336" y="14561"/>
                  <a:pt x="186488" y="12670"/>
                  <a:pt x="185416" y="11410"/>
                </a:cubicBezTo>
                <a:cubicBezTo>
                  <a:pt x="180081" y="5141"/>
                  <a:pt x="171902" y="2315"/>
                  <a:pt x="165980" y="1048"/>
                </a:cubicBezTo>
                <a:cubicBezTo>
                  <a:pt x="162585" y="321"/>
                  <a:pt x="159195" y="1"/>
                  <a:pt x="15582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sldNum" idx="12"/>
          </p:nvPr>
        </p:nvSpPr>
        <p:spPr>
          <a:xfrm>
            <a:off x="9906772" y="6854072"/>
            <a:ext cx="641700" cy="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512075" y="685800"/>
            <a:ext cx="9656100" cy="810000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1630957" y="2086125"/>
            <a:ext cx="3542400" cy="11211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2"/>
          </p:nvPr>
        </p:nvSpPr>
        <p:spPr>
          <a:xfrm>
            <a:off x="1630957" y="3346303"/>
            <a:ext cx="3542400" cy="11211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3"/>
          </p:nvPr>
        </p:nvSpPr>
        <p:spPr>
          <a:xfrm>
            <a:off x="1630957" y="4606481"/>
            <a:ext cx="3542400" cy="11211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4"/>
          </p:nvPr>
        </p:nvSpPr>
        <p:spPr>
          <a:xfrm>
            <a:off x="6450343" y="2086125"/>
            <a:ext cx="3542400" cy="11211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5"/>
          </p:nvPr>
        </p:nvSpPr>
        <p:spPr>
          <a:xfrm>
            <a:off x="6450343" y="3346303"/>
            <a:ext cx="3542400" cy="11211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6" hasCustomPrompt="1"/>
          </p:nvPr>
        </p:nvSpPr>
        <p:spPr>
          <a:xfrm>
            <a:off x="683200" y="2442468"/>
            <a:ext cx="887100" cy="4083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7" hasCustomPrompt="1"/>
          </p:nvPr>
        </p:nvSpPr>
        <p:spPr>
          <a:xfrm>
            <a:off x="691311" y="3702646"/>
            <a:ext cx="887100" cy="4083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8" hasCustomPrompt="1"/>
          </p:nvPr>
        </p:nvSpPr>
        <p:spPr>
          <a:xfrm>
            <a:off x="691311" y="4962824"/>
            <a:ext cx="887100" cy="4083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9" hasCustomPrompt="1"/>
          </p:nvPr>
        </p:nvSpPr>
        <p:spPr>
          <a:xfrm>
            <a:off x="5507663" y="2442468"/>
            <a:ext cx="887100" cy="4083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13" hasCustomPrompt="1"/>
          </p:nvPr>
        </p:nvSpPr>
        <p:spPr>
          <a:xfrm>
            <a:off x="5507663" y="3702646"/>
            <a:ext cx="887100" cy="4083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/>
          <p:nvPr/>
        </p:nvSpPr>
        <p:spPr>
          <a:xfrm rot="9899934">
            <a:off x="5492768" y="6300843"/>
            <a:ext cx="6124136" cy="1150913"/>
          </a:xfrm>
          <a:custGeom>
            <a:avLst/>
            <a:gdLst/>
            <a:ahLst/>
            <a:cxnLst/>
            <a:rect l="l" t="t" r="r" b="b"/>
            <a:pathLst>
              <a:path w="186489" h="35047" extrusionOk="0">
                <a:moveTo>
                  <a:pt x="155823" y="1"/>
                </a:moveTo>
                <a:cubicBezTo>
                  <a:pt x="141897" y="1"/>
                  <a:pt x="128283" y="5467"/>
                  <a:pt x="115989" y="10404"/>
                </a:cubicBezTo>
                <a:lnTo>
                  <a:pt x="114539" y="10985"/>
                </a:lnTo>
                <a:cubicBezTo>
                  <a:pt x="96772" y="18115"/>
                  <a:pt x="79990" y="24849"/>
                  <a:pt x="61524" y="27523"/>
                </a:cubicBezTo>
                <a:cubicBezTo>
                  <a:pt x="54535" y="28535"/>
                  <a:pt x="47566" y="29038"/>
                  <a:pt x="40710" y="29038"/>
                </a:cubicBezTo>
                <a:cubicBezTo>
                  <a:pt x="27961" y="29038"/>
                  <a:pt x="15599" y="27299"/>
                  <a:pt x="4214" y="23859"/>
                </a:cubicBezTo>
                <a:cubicBezTo>
                  <a:pt x="3925" y="23771"/>
                  <a:pt x="3632" y="23730"/>
                  <a:pt x="3345" y="23730"/>
                </a:cubicBezTo>
                <a:cubicBezTo>
                  <a:pt x="2059" y="23730"/>
                  <a:pt x="872" y="24565"/>
                  <a:pt x="479" y="25859"/>
                </a:cubicBezTo>
                <a:cubicBezTo>
                  <a:pt x="1" y="27444"/>
                  <a:pt x="897" y="29115"/>
                  <a:pt x="2481" y="29594"/>
                </a:cubicBezTo>
                <a:cubicBezTo>
                  <a:pt x="11914" y="32445"/>
                  <a:pt x="21932" y="34197"/>
                  <a:pt x="32256" y="34803"/>
                </a:cubicBezTo>
                <a:cubicBezTo>
                  <a:pt x="35007" y="34965"/>
                  <a:pt x="37785" y="35046"/>
                  <a:pt x="40581" y="35046"/>
                </a:cubicBezTo>
                <a:cubicBezTo>
                  <a:pt x="42706" y="35046"/>
                  <a:pt x="44843" y="34999"/>
                  <a:pt x="46987" y="34906"/>
                </a:cubicBezTo>
                <a:cubicBezTo>
                  <a:pt x="52085" y="34684"/>
                  <a:pt x="57228" y="34199"/>
                  <a:pt x="62382" y="33453"/>
                </a:cubicBezTo>
                <a:cubicBezTo>
                  <a:pt x="81557" y="30677"/>
                  <a:pt x="99458" y="23493"/>
                  <a:pt x="116770" y="16547"/>
                </a:cubicBezTo>
                <a:lnTo>
                  <a:pt x="118221" y="15964"/>
                </a:lnTo>
                <a:cubicBezTo>
                  <a:pt x="130487" y="11039"/>
                  <a:pt x="143090" y="5979"/>
                  <a:pt x="155719" y="5979"/>
                </a:cubicBezTo>
                <a:cubicBezTo>
                  <a:pt x="158722" y="5979"/>
                  <a:pt x="161726" y="6265"/>
                  <a:pt x="164727" y="6907"/>
                </a:cubicBezTo>
                <a:cubicBezTo>
                  <a:pt x="171814" y="8423"/>
                  <a:pt x="177542" y="11401"/>
                  <a:pt x="180852" y="15293"/>
                </a:cubicBezTo>
                <a:cubicBezTo>
                  <a:pt x="181445" y="15989"/>
                  <a:pt x="182287" y="16347"/>
                  <a:pt x="183135" y="16347"/>
                </a:cubicBezTo>
                <a:cubicBezTo>
                  <a:pt x="183822" y="16347"/>
                  <a:pt x="184511" y="16113"/>
                  <a:pt x="185075" y="15634"/>
                </a:cubicBezTo>
                <a:cubicBezTo>
                  <a:pt x="186336" y="14561"/>
                  <a:pt x="186488" y="12670"/>
                  <a:pt x="185416" y="11410"/>
                </a:cubicBezTo>
                <a:cubicBezTo>
                  <a:pt x="180081" y="5141"/>
                  <a:pt x="171902" y="2315"/>
                  <a:pt x="165980" y="1048"/>
                </a:cubicBezTo>
                <a:cubicBezTo>
                  <a:pt x="162585" y="321"/>
                  <a:pt x="159195" y="1"/>
                  <a:pt x="15582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3"/>
          <p:cNvSpPr/>
          <p:nvPr/>
        </p:nvSpPr>
        <p:spPr>
          <a:xfrm rot="-9899934">
            <a:off x="6640606" y="232050"/>
            <a:ext cx="4996408" cy="907509"/>
          </a:xfrm>
          <a:custGeom>
            <a:avLst/>
            <a:gdLst/>
            <a:ahLst/>
            <a:cxnLst/>
            <a:rect l="l" t="t" r="r" b="b"/>
            <a:pathLst>
              <a:path w="152148" h="27635" extrusionOk="0">
                <a:moveTo>
                  <a:pt x="94991" y="1"/>
                </a:moveTo>
                <a:cubicBezTo>
                  <a:pt x="92519" y="1"/>
                  <a:pt x="90052" y="136"/>
                  <a:pt x="87583" y="405"/>
                </a:cubicBezTo>
                <a:cubicBezTo>
                  <a:pt x="77554" y="1500"/>
                  <a:pt x="67265" y="4773"/>
                  <a:pt x="55202" y="10704"/>
                </a:cubicBezTo>
                <a:lnTo>
                  <a:pt x="54852" y="10876"/>
                </a:lnTo>
                <a:cubicBezTo>
                  <a:pt x="43381" y="16516"/>
                  <a:pt x="31642" y="22289"/>
                  <a:pt x="20006" y="22289"/>
                </a:cubicBezTo>
                <a:cubicBezTo>
                  <a:pt x="14744" y="22289"/>
                  <a:pt x="9504" y="21108"/>
                  <a:pt x="4319" y="18201"/>
                </a:cubicBezTo>
                <a:cubicBezTo>
                  <a:pt x="3902" y="17967"/>
                  <a:pt x="3451" y="17856"/>
                  <a:pt x="3006" y="17856"/>
                </a:cubicBezTo>
                <a:cubicBezTo>
                  <a:pt x="2065" y="17856"/>
                  <a:pt x="1151" y="18352"/>
                  <a:pt x="658" y="19231"/>
                </a:cubicBezTo>
                <a:cubicBezTo>
                  <a:pt x="1" y="20403"/>
                  <a:pt x="316" y="21856"/>
                  <a:pt x="1341" y="22660"/>
                </a:cubicBezTo>
                <a:cubicBezTo>
                  <a:pt x="1449" y="22744"/>
                  <a:pt x="1565" y="22822"/>
                  <a:pt x="1689" y="22892"/>
                </a:cubicBezTo>
                <a:cubicBezTo>
                  <a:pt x="7338" y="26059"/>
                  <a:pt x="13362" y="27634"/>
                  <a:pt x="19916" y="27634"/>
                </a:cubicBezTo>
                <a:cubicBezTo>
                  <a:pt x="23331" y="27634"/>
                  <a:pt x="26891" y="27206"/>
                  <a:pt x="30616" y="26354"/>
                </a:cubicBezTo>
                <a:cubicBezTo>
                  <a:pt x="39873" y="24235"/>
                  <a:pt x="48695" y="19896"/>
                  <a:pt x="57225" y="15701"/>
                </a:cubicBezTo>
                <a:lnTo>
                  <a:pt x="57576" y="15530"/>
                </a:lnTo>
                <a:cubicBezTo>
                  <a:pt x="71448" y="8708"/>
                  <a:pt x="83406" y="5373"/>
                  <a:pt x="95141" y="5373"/>
                </a:cubicBezTo>
                <a:cubicBezTo>
                  <a:pt x="103197" y="5373"/>
                  <a:pt x="111146" y="6944"/>
                  <a:pt x="119538" y="10039"/>
                </a:cubicBezTo>
                <a:cubicBezTo>
                  <a:pt x="123192" y="11387"/>
                  <a:pt x="126894" y="13003"/>
                  <a:pt x="130539" y="14843"/>
                </a:cubicBezTo>
                <a:cubicBezTo>
                  <a:pt x="136116" y="17656"/>
                  <a:pt x="141842" y="21096"/>
                  <a:pt x="147558" y="25064"/>
                </a:cubicBezTo>
                <a:cubicBezTo>
                  <a:pt x="148026" y="25389"/>
                  <a:pt x="148560" y="25544"/>
                  <a:pt x="149089" y="25544"/>
                </a:cubicBezTo>
                <a:cubicBezTo>
                  <a:pt x="149941" y="25544"/>
                  <a:pt x="150778" y="25141"/>
                  <a:pt x="151301" y="24388"/>
                </a:cubicBezTo>
                <a:cubicBezTo>
                  <a:pt x="152148" y="23169"/>
                  <a:pt x="151843" y="21492"/>
                  <a:pt x="150625" y="20647"/>
                </a:cubicBezTo>
                <a:cubicBezTo>
                  <a:pt x="144704" y="16535"/>
                  <a:pt x="138761" y="12968"/>
                  <a:pt x="132962" y="10041"/>
                </a:cubicBezTo>
                <a:cubicBezTo>
                  <a:pt x="129134" y="8111"/>
                  <a:pt x="125244" y="6412"/>
                  <a:pt x="121399" y="4993"/>
                </a:cubicBezTo>
                <a:cubicBezTo>
                  <a:pt x="112336" y="1651"/>
                  <a:pt x="103633" y="1"/>
                  <a:pt x="9499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3"/>
          <p:cNvSpPr/>
          <p:nvPr/>
        </p:nvSpPr>
        <p:spPr>
          <a:xfrm rot="10402104" flipH="1">
            <a:off x="5735644" y="6930834"/>
            <a:ext cx="4427419" cy="1211195"/>
          </a:xfrm>
          <a:custGeom>
            <a:avLst/>
            <a:gdLst/>
            <a:ahLst/>
            <a:cxnLst/>
            <a:rect l="l" t="t" r="r" b="b"/>
            <a:pathLst>
              <a:path w="134819" h="36882" extrusionOk="0">
                <a:moveTo>
                  <a:pt x="131925" y="1"/>
                </a:moveTo>
                <a:cubicBezTo>
                  <a:pt x="131775" y="1"/>
                  <a:pt x="131623" y="13"/>
                  <a:pt x="131471" y="39"/>
                </a:cubicBezTo>
                <a:cubicBezTo>
                  <a:pt x="120389" y="1915"/>
                  <a:pt x="109431" y="6028"/>
                  <a:pt x="99782" y="11935"/>
                </a:cubicBezTo>
                <a:cubicBezTo>
                  <a:pt x="97426" y="13378"/>
                  <a:pt x="95103" y="14904"/>
                  <a:pt x="92856" y="16380"/>
                </a:cubicBezTo>
                <a:cubicBezTo>
                  <a:pt x="86221" y="20739"/>
                  <a:pt x="79952" y="24856"/>
                  <a:pt x="72594" y="27214"/>
                </a:cubicBezTo>
                <a:cubicBezTo>
                  <a:pt x="64210" y="29901"/>
                  <a:pt x="54544" y="31512"/>
                  <a:pt x="44833" y="31512"/>
                </a:cubicBezTo>
                <a:cubicBezTo>
                  <a:pt x="30158" y="31512"/>
                  <a:pt x="15380" y="27833"/>
                  <a:pt x="4765" y="18629"/>
                </a:cubicBezTo>
                <a:cubicBezTo>
                  <a:pt x="4257" y="18189"/>
                  <a:pt x="3629" y="17972"/>
                  <a:pt x="3005" y="17972"/>
                </a:cubicBezTo>
                <a:cubicBezTo>
                  <a:pt x="2253" y="17972"/>
                  <a:pt x="1504" y="18286"/>
                  <a:pt x="972" y="18900"/>
                </a:cubicBezTo>
                <a:cubicBezTo>
                  <a:pt x="0" y="20022"/>
                  <a:pt x="120" y="21720"/>
                  <a:pt x="1243" y="22693"/>
                </a:cubicBezTo>
                <a:cubicBezTo>
                  <a:pt x="10150" y="30416"/>
                  <a:pt x="22397" y="35195"/>
                  <a:pt x="36662" y="36510"/>
                </a:cubicBezTo>
                <a:cubicBezTo>
                  <a:pt x="39356" y="36758"/>
                  <a:pt x="42100" y="36881"/>
                  <a:pt x="44870" y="36881"/>
                </a:cubicBezTo>
                <a:cubicBezTo>
                  <a:pt x="54734" y="36881"/>
                  <a:pt x="64913" y="35322"/>
                  <a:pt x="74236" y="32335"/>
                </a:cubicBezTo>
                <a:cubicBezTo>
                  <a:pt x="82292" y="29752"/>
                  <a:pt x="89163" y="25240"/>
                  <a:pt x="95808" y="20875"/>
                </a:cubicBezTo>
                <a:cubicBezTo>
                  <a:pt x="98020" y="19422"/>
                  <a:pt x="100307" y="17920"/>
                  <a:pt x="102591" y="16521"/>
                </a:cubicBezTo>
                <a:cubicBezTo>
                  <a:pt x="111659" y="10970"/>
                  <a:pt x="121956" y="7103"/>
                  <a:pt x="132369" y="5341"/>
                </a:cubicBezTo>
                <a:cubicBezTo>
                  <a:pt x="133833" y="5093"/>
                  <a:pt x="134819" y="3705"/>
                  <a:pt x="134571" y="2241"/>
                </a:cubicBezTo>
                <a:cubicBezTo>
                  <a:pt x="134349" y="929"/>
                  <a:pt x="133212" y="1"/>
                  <a:pt x="13192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3"/>
          <p:cNvSpPr/>
          <p:nvPr/>
        </p:nvSpPr>
        <p:spPr>
          <a:xfrm rot="4499934">
            <a:off x="9417027" y="-179104"/>
            <a:ext cx="1502193" cy="1196559"/>
          </a:xfrm>
          <a:custGeom>
            <a:avLst/>
            <a:gdLst/>
            <a:ahLst/>
            <a:cxnLst/>
            <a:rect l="l" t="t" r="r" b="b"/>
            <a:pathLst>
              <a:path w="45744" h="36437" extrusionOk="0">
                <a:moveTo>
                  <a:pt x="42679" y="1"/>
                </a:moveTo>
                <a:cubicBezTo>
                  <a:pt x="41783" y="1"/>
                  <a:pt x="40908" y="448"/>
                  <a:pt x="40398" y="1262"/>
                </a:cubicBezTo>
                <a:cubicBezTo>
                  <a:pt x="31820" y="14961"/>
                  <a:pt x="21970" y="22339"/>
                  <a:pt x="15218" y="26115"/>
                </a:cubicBezTo>
                <a:cubicBezTo>
                  <a:pt x="7926" y="30194"/>
                  <a:pt x="2568" y="31074"/>
                  <a:pt x="2475" y="31089"/>
                </a:cubicBezTo>
                <a:cubicBezTo>
                  <a:pt x="1010" y="31312"/>
                  <a:pt x="1" y="32679"/>
                  <a:pt x="220" y="34145"/>
                </a:cubicBezTo>
                <a:cubicBezTo>
                  <a:pt x="420" y="35479"/>
                  <a:pt x="1567" y="36437"/>
                  <a:pt x="2876" y="36437"/>
                </a:cubicBezTo>
                <a:cubicBezTo>
                  <a:pt x="3009" y="36437"/>
                  <a:pt x="3143" y="36427"/>
                  <a:pt x="3278" y="36407"/>
                </a:cubicBezTo>
                <a:cubicBezTo>
                  <a:pt x="3527" y="36370"/>
                  <a:pt x="9463" y="35443"/>
                  <a:pt x="17576" y="30958"/>
                </a:cubicBezTo>
                <a:cubicBezTo>
                  <a:pt x="22283" y="28354"/>
                  <a:pt x="26790" y="25072"/>
                  <a:pt x="30969" y="21199"/>
                </a:cubicBezTo>
                <a:cubicBezTo>
                  <a:pt x="36168" y="16383"/>
                  <a:pt x="40874" y="10636"/>
                  <a:pt x="44955" y="4117"/>
                </a:cubicBezTo>
                <a:cubicBezTo>
                  <a:pt x="45744" y="2858"/>
                  <a:pt x="45362" y="1199"/>
                  <a:pt x="44103" y="411"/>
                </a:cubicBezTo>
                <a:cubicBezTo>
                  <a:pt x="43659" y="133"/>
                  <a:pt x="43166" y="1"/>
                  <a:pt x="426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10168178" y="6679230"/>
            <a:ext cx="208234" cy="208234"/>
          </a:xfrm>
          <a:custGeom>
            <a:avLst/>
            <a:gdLst/>
            <a:ahLst/>
            <a:cxnLst/>
            <a:rect l="l" t="t" r="r" b="b"/>
            <a:pathLst>
              <a:path w="4865" h="4865" extrusionOk="0">
                <a:moveTo>
                  <a:pt x="2433" y="1106"/>
                </a:moveTo>
                <a:cubicBezTo>
                  <a:pt x="3163" y="1106"/>
                  <a:pt x="3759" y="1702"/>
                  <a:pt x="3759" y="2433"/>
                </a:cubicBezTo>
                <a:cubicBezTo>
                  <a:pt x="3759" y="3165"/>
                  <a:pt x="3163" y="3759"/>
                  <a:pt x="2433" y="3759"/>
                </a:cubicBezTo>
                <a:cubicBezTo>
                  <a:pt x="1701" y="3759"/>
                  <a:pt x="1106" y="3165"/>
                  <a:pt x="1106" y="2433"/>
                </a:cubicBezTo>
                <a:cubicBezTo>
                  <a:pt x="1106" y="1702"/>
                  <a:pt x="1701" y="1106"/>
                  <a:pt x="2433" y="1106"/>
                </a:cubicBezTo>
                <a:close/>
                <a:moveTo>
                  <a:pt x="2433" y="0"/>
                </a:moveTo>
                <a:cubicBezTo>
                  <a:pt x="1091" y="0"/>
                  <a:pt x="0" y="1092"/>
                  <a:pt x="0" y="2433"/>
                </a:cubicBezTo>
                <a:cubicBezTo>
                  <a:pt x="0" y="3774"/>
                  <a:pt x="1091" y="4865"/>
                  <a:pt x="2433" y="4865"/>
                </a:cubicBezTo>
                <a:cubicBezTo>
                  <a:pt x="3773" y="4865"/>
                  <a:pt x="4865" y="3774"/>
                  <a:pt x="4865" y="2433"/>
                </a:cubicBezTo>
                <a:cubicBezTo>
                  <a:pt x="4865" y="1092"/>
                  <a:pt x="3773" y="0"/>
                  <a:pt x="24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3"/>
          <p:cNvSpPr/>
          <p:nvPr/>
        </p:nvSpPr>
        <p:spPr>
          <a:xfrm>
            <a:off x="9576802" y="6876288"/>
            <a:ext cx="276675" cy="276675"/>
          </a:xfrm>
          <a:custGeom>
            <a:avLst/>
            <a:gdLst/>
            <a:ahLst/>
            <a:cxnLst/>
            <a:rect l="l" t="t" r="r" b="b"/>
            <a:pathLst>
              <a:path w="6464" h="6464" extrusionOk="0">
                <a:moveTo>
                  <a:pt x="3232" y="1"/>
                </a:moveTo>
                <a:cubicBezTo>
                  <a:pt x="2862" y="1"/>
                  <a:pt x="2563" y="300"/>
                  <a:pt x="2563" y="669"/>
                </a:cubicBezTo>
                <a:lnTo>
                  <a:pt x="2563" y="2564"/>
                </a:lnTo>
                <a:lnTo>
                  <a:pt x="669" y="2564"/>
                </a:lnTo>
                <a:cubicBezTo>
                  <a:pt x="300" y="2564"/>
                  <a:pt x="0" y="2863"/>
                  <a:pt x="0" y="3232"/>
                </a:cubicBezTo>
                <a:cubicBezTo>
                  <a:pt x="0" y="3602"/>
                  <a:pt x="300" y="3901"/>
                  <a:pt x="669" y="3901"/>
                </a:cubicBezTo>
                <a:lnTo>
                  <a:pt x="2563" y="3901"/>
                </a:lnTo>
                <a:lnTo>
                  <a:pt x="2563" y="5795"/>
                </a:lnTo>
                <a:cubicBezTo>
                  <a:pt x="2563" y="6165"/>
                  <a:pt x="2862" y="6464"/>
                  <a:pt x="3232" y="6464"/>
                </a:cubicBezTo>
                <a:cubicBezTo>
                  <a:pt x="3601" y="6464"/>
                  <a:pt x="3900" y="6165"/>
                  <a:pt x="3900" y="5795"/>
                </a:cubicBezTo>
                <a:lnTo>
                  <a:pt x="3900" y="3901"/>
                </a:lnTo>
                <a:lnTo>
                  <a:pt x="5795" y="3901"/>
                </a:lnTo>
                <a:cubicBezTo>
                  <a:pt x="6164" y="3901"/>
                  <a:pt x="6463" y="3602"/>
                  <a:pt x="6463" y="3232"/>
                </a:cubicBezTo>
                <a:cubicBezTo>
                  <a:pt x="6463" y="2863"/>
                  <a:pt x="6164" y="2564"/>
                  <a:pt x="5795" y="2564"/>
                </a:cubicBezTo>
                <a:lnTo>
                  <a:pt x="3900" y="2564"/>
                </a:lnTo>
                <a:lnTo>
                  <a:pt x="3900" y="669"/>
                </a:lnTo>
                <a:cubicBezTo>
                  <a:pt x="3900" y="300"/>
                  <a:pt x="3601" y="1"/>
                  <a:pt x="32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3"/>
          <p:cNvSpPr/>
          <p:nvPr/>
        </p:nvSpPr>
        <p:spPr>
          <a:xfrm>
            <a:off x="8611702" y="280826"/>
            <a:ext cx="276675" cy="276675"/>
          </a:xfrm>
          <a:custGeom>
            <a:avLst/>
            <a:gdLst/>
            <a:ahLst/>
            <a:cxnLst/>
            <a:rect l="l" t="t" r="r" b="b"/>
            <a:pathLst>
              <a:path w="6464" h="6464" extrusionOk="0">
                <a:moveTo>
                  <a:pt x="3232" y="1"/>
                </a:moveTo>
                <a:cubicBezTo>
                  <a:pt x="2862" y="1"/>
                  <a:pt x="2563" y="300"/>
                  <a:pt x="2563" y="669"/>
                </a:cubicBezTo>
                <a:lnTo>
                  <a:pt x="2563" y="2564"/>
                </a:lnTo>
                <a:lnTo>
                  <a:pt x="669" y="2564"/>
                </a:lnTo>
                <a:cubicBezTo>
                  <a:pt x="300" y="2564"/>
                  <a:pt x="0" y="2863"/>
                  <a:pt x="0" y="3232"/>
                </a:cubicBezTo>
                <a:cubicBezTo>
                  <a:pt x="0" y="3602"/>
                  <a:pt x="300" y="3901"/>
                  <a:pt x="669" y="3901"/>
                </a:cubicBezTo>
                <a:lnTo>
                  <a:pt x="2563" y="3901"/>
                </a:lnTo>
                <a:lnTo>
                  <a:pt x="2563" y="5795"/>
                </a:lnTo>
                <a:cubicBezTo>
                  <a:pt x="2563" y="6165"/>
                  <a:pt x="2862" y="6464"/>
                  <a:pt x="3232" y="6464"/>
                </a:cubicBezTo>
                <a:cubicBezTo>
                  <a:pt x="3601" y="6464"/>
                  <a:pt x="3900" y="6165"/>
                  <a:pt x="3900" y="5795"/>
                </a:cubicBezTo>
                <a:lnTo>
                  <a:pt x="3900" y="3901"/>
                </a:lnTo>
                <a:lnTo>
                  <a:pt x="5795" y="3901"/>
                </a:lnTo>
                <a:cubicBezTo>
                  <a:pt x="6164" y="3901"/>
                  <a:pt x="6463" y="3602"/>
                  <a:pt x="6463" y="3232"/>
                </a:cubicBezTo>
                <a:cubicBezTo>
                  <a:pt x="6463" y="2863"/>
                  <a:pt x="6164" y="2564"/>
                  <a:pt x="5795" y="2564"/>
                </a:cubicBezTo>
                <a:lnTo>
                  <a:pt x="3900" y="2564"/>
                </a:lnTo>
                <a:lnTo>
                  <a:pt x="3900" y="669"/>
                </a:lnTo>
                <a:cubicBezTo>
                  <a:pt x="3900" y="300"/>
                  <a:pt x="3601" y="1"/>
                  <a:pt x="32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3"/>
          <p:cNvSpPr/>
          <p:nvPr/>
        </p:nvSpPr>
        <p:spPr>
          <a:xfrm>
            <a:off x="778478" y="7213305"/>
            <a:ext cx="208234" cy="208234"/>
          </a:xfrm>
          <a:custGeom>
            <a:avLst/>
            <a:gdLst/>
            <a:ahLst/>
            <a:cxnLst/>
            <a:rect l="l" t="t" r="r" b="b"/>
            <a:pathLst>
              <a:path w="4865" h="4865" extrusionOk="0">
                <a:moveTo>
                  <a:pt x="2433" y="1106"/>
                </a:moveTo>
                <a:cubicBezTo>
                  <a:pt x="3163" y="1106"/>
                  <a:pt x="3759" y="1702"/>
                  <a:pt x="3759" y="2433"/>
                </a:cubicBezTo>
                <a:cubicBezTo>
                  <a:pt x="3759" y="3165"/>
                  <a:pt x="3163" y="3759"/>
                  <a:pt x="2433" y="3759"/>
                </a:cubicBezTo>
                <a:cubicBezTo>
                  <a:pt x="1701" y="3759"/>
                  <a:pt x="1106" y="3165"/>
                  <a:pt x="1106" y="2433"/>
                </a:cubicBezTo>
                <a:cubicBezTo>
                  <a:pt x="1106" y="1702"/>
                  <a:pt x="1701" y="1106"/>
                  <a:pt x="2433" y="1106"/>
                </a:cubicBezTo>
                <a:close/>
                <a:moveTo>
                  <a:pt x="2433" y="0"/>
                </a:moveTo>
                <a:cubicBezTo>
                  <a:pt x="1091" y="0"/>
                  <a:pt x="0" y="1092"/>
                  <a:pt x="0" y="2433"/>
                </a:cubicBezTo>
                <a:cubicBezTo>
                  <a:pt x="0" y="3774"/>
                  <a:pt x="1091" y="4865"/>
                  <a:pt x="2433" y="4865"/>
                </a:cubicBezTo>
                <a:cubicBezTo>
                  <a:pt x="3773" y="4865"/>
                  <a:pt x="4865" y="3774"/>
                  <a:pt x="4865" y="2433"/>
                </a:cubicBezTo>
                <a:cubicBezTo>
                  <a:pt x="4865" y="1092"/>
                  <a:pt x="3773" y="0"/>
                  <a:pt x="24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3"/>
          <p:cNvSpPr/>
          <p:nvPr/>
        </p:nvSpPr>
        <p:spPr>
          <a:xfrm>
            <a:off x="373739" y="6986888"/>
            <a:ext cx="276675" cy="276675"/>
          </a:xfrm>
          <a:custGeom>
            <a:avLst/>
            <a:gdLst/>
            <a:ahLst/>
            <a:cxnLst/>
            <a:rect l="l" t="t" r="r" b="b"/>
            <a:pathLst>
              <a:path w="6464" h="6464" extrusionOk="0">
                <a:moveTo>
                  <a:pt x="3232" y="1"/>
                </a:moveTo>
                <a:cubicBezTo>
                  <a:pt x="2862" y="1"/>
                  <a:pt x="2563" y="300"/>
                  <a:pt x="2563" y="669"/>
                </a:cubicBezTo>
                <a:lnTo>
                  <a:pt x="2563" y="2564"/>
                </a:lnTo>
                <a:lnTo>
                  <a:pt x="669" y="2564"/>
                </a:lnTo>
                <a:cubicBezTo>
                  <a:pt x="300" y="2564"/>
                  <a:pt x="0" y="2863"/>
                  <a:pt x="0" y="3232"/>
                </a:cubicBezTo>
                <a:cubicBezTo>
                  <a:pt x="0" y="3602"/>
                  <a:pt x="300" y="3901"/>
                  <a:pt x="669" y="3901"/>
                </a:cubicBezTo>
                <a:lnTo>
                  <a:pt x="2563" y="3901"/>
                </a:lnTo>
                <a:lnTo>
                  <a:pt x="2563" y="5795"/>
                </a:lnTo>
                <a:cubicBezTo>
                  <a:pt x="2563" y="6165"/>
                  <a:pt x="2862" y="6464"/>
                  <a:pt x="3232" y="6464"/>
                </a:cubicBezTo>
                <a:cubicBezTo>
                  <a:pt x="3601" y="6464"/>
                  <a:pt x="3900" y="6165"/>
                  <a:pt x="3900" y="5795"/>
                </a:cubicBezTo>
                <a:lnTo>
                  <a:pt x="3900" y="3901"/>
                </a:lnTo>
                <a:lnTo>
                  <a:pt x="5795" y="3901"/>
                </a:lnTo>
                <a:cubicBezTo>
                  <a:pt x="6164" y="3901"/>
                  <a:pt x="6463" y="3602"/>
                  <a:pt x="6463" y="3232"/>
                </a:cubicBezTo>
                <a:cubicBezTo>
                  <a:pt x="6463" y="2863"/>
                  <a:pt x="6164" y="2564"/>
                  <a:pt x="5795" y="2564"/>
                </a:cubicBezTo>
                <a:lnTo>
                  <a:pt x="3900" y="2564"/>
                </a:lnTo>
                <a:lnTo>
                  <a:pt x="3900" y="669"/>
                </a:lnTo>
                <a:cubicBezTo>
                  <a:pt x="3900" y="300"/>
                  <a:pt x="3601" y="1"/>
                  <a:pt x="32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ubTitle" idx="1"/>
          </p:nvPr>
        </p:nvSpPr>
        <p:spPr>
          <a:xfrm>
            <a:off x="512075" y="3829750"/>
            <a:ext cx="3020700" cy="1674000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2"/>
          </p:nvPr>
        </p:nvSpPr>
        <p:spPr>
          <a:xfrm>
            <a:off x="3835700" y="3829750"/>
            <a:ext cx="3020700" cy="1674000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3"/>
          </p:nvPr>
        </p:nvSpPr>
        <p:spPr>
          <a:xfrm>
            <a:off x="7159225" y="3829749"/>
            <a:ext cx="3020700" cy="1674000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subTitle" idx="4"/>
          </p:nvPr>
        </p:nvSpPr>
        <p:spPr>
          <a:xfrm>
            <a:off x="512075" y="3377000"/>
            <a:ext cx="3020700" cy="526500"/>
          </a:xfrm>
          <a:prstGeom prst="rect">
            <a:avLst/>
          </a:prstGeom>
        </p:spPr>
        <p:txBody>
          <a:bodyPr spcFirstLastPara="1" wrap="square" lIns="116050" tIns="116050" rIns="116050" bIns="11605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ubTitle" idx="5"/>
          </p:nvPr>
        </p:nvSpPr>
        <p:spPr>
          <a:xfrm>
            <a:off x="3835705" y="3377000"/>
            <a:ext cx="3020700" cy="526500"/>
          </a:xfrm>
          <a:prstGeom prst="rect">
            <a:avLst/>
          </a:prstGeom>
        </p:spPr>
        <p:txBody>
          <a:bodyPr spcFirstLastPara="1" wrap="square" lIns="116050" tIns="116050" rIns="116050" bIns="11605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6"/>
          </p:nvPr>
        </p:nvSpPr>
        <p:spPr>
          <a:xfrm>
            <a:off x="7159225" y="3377000"/>
            <a:ext cx="3020700" cy="526500"/>
          </a:xfrm>
          <a:prstGeom prst="rect">
            <a:avLst/>
          </a:prstGeom>
        </p:spPr>
        <p:txBody>
          <a:bodyPr spcFirstLastPara="1" wrap="square" lIns="116050" tIns="116050" rIns="116050" bIns="11605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512075" y="685800"/>
            <a:ext cx="9656100" cy="810000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/>
          <p:nvPr/>
        </p:nvSpPr>
        <p:spPr>
          <a:xfrm rot="763083">
            <a:off x="-475897" y="6936602"/>
            <a:ext cx="4996653" cy="907554"/>
          </a:xfrm>
          <a:custGeom>
            <a:avLst/>
            <a:gdLst/>
            <a:ahLst/>
            <a:cxnLst/>
            <a:rect l="l" t="t" r="r" b="b"/>
            <a:pathLst>
              <a:path w="152148" h="27635" extrusionOk="0">
                <a:moveTo>
                  <a:pt x="94991" y="1"/>
                </a:moveTo>
                <a:cubicBezTo>
                  <a:pt x="92519" y="1"/>
                  <a:pt x="90052" y="136"/>
                  <a:pt x="87583" y="405"/>
                </a:cubicBezTo>
                <a:cubicBezTo>
                  <a:pt x="77554" y="1500"/>
                  <a:pt x="67265" y="4773"/>
                  <a:pt x="55202" y="10704"/>
                </a:cubicBezTo>
                <a:lnTo>
                  <a:pt x="54852" y="10876"/>
                </a:lnTo>
                <a:cubicBezTo>
                  <a:pt x="43381" y="16516"/>
                  <a:pt x="31642" y="22289"/>
                  <a:pt x="20006" y="22289"/>
                </a:cubicBezTo>
                <a:cubicBezTo>
                  <a:pt x="14744" y="22289"/>
                  <a:pt x="9504" y="21108"/>
                  <a:pt x="4319" y="18201"/>
                </a:cubicBezTo>
                <a:cubicBezTo>
                  <a:pt x="3902" y="17967"/>
                  <a:pt x="3451" y="17856"/>
                  <a:pt x="3006" y="17856"/>
                </a:cubicBezTo>
                <a:cubicBezTo>
                  <a:pt x="2065" y="17856"/>
                  <a:pt x="1151" y="18352"/>
                  <a:pt x="658" y="19231"/>
                </a:cubicBezTo>
                <a:cubicBezTo>
                  <a:pt x="1" y="20403"/>
                  <a:pt x="316" y="21856"/>
                  <a:pt x="1341" y="22660"/>
                </a:cubicBezTo>
                <a:cubicBezTo>
                  <a:pt x="1449" y="22744"/>
                  <a:pt x="1565" y="22822"/>
                  <a:pt x="1689" y="22892"/>
                </a:cubicBezTo>
                <a:cubicBezTo>
                  <a:pt x="7338" y="26059"/>
                  <a:pt x="13362" y="27634"/>
                  <a:pt x="19916" y="27634"/>
                </a:cubicBezTo>
                <a:cubicBezTo>
                  <a:pt x="23331" y="27634"/>
                  <a:pt x="26891" y="27206"/>
                  <a:pt x="30616" y="26354"/>
                </a:cubicBezTo>
                <a:cubicBezTo>
                  <a:pt x="39873" y="24235"/>
                  <a:pt x="48695" y="19896"/>
                  <a:pt x="57225" y="15701"/>
                </a:cubicBezTo>
                <a:lnTo>
                  <a:pt x="57576" y="15530"/>
                </a:lnTo>
                <a:cubicBezTo>
                  <a:pt x="71448" y="8708"/>
                  <a:pt x="83406" y="5373"/>
                  <a:pt x="95141" y="5373"/>
                </a:cubicBezTo>
                <a:cubicBezTo>
                  <a:pt x="103197" y="5373"/>
                  <a:pt x="111146" y="6944"/>
                  <a:pt x="119538" y="10039"/>
                </a:cubicBezTo>
                <a:cubicBezTo>
                  <a:pt x="123192" y="11387"/>
                  <a:pt x="126894" y="13003"/>
                  <a:pt x="130539" y="14843"/>
                </a:cubicBezTo>
                <a:cubicBezTo>
                  <a:pt x="136116" y="17656"/>
                  <a:pt x="141842" y="21096"/>
                  <a:pt x="147558" y="25064"/>
                </a:cubicBezTo>
                <a:cubicBezTo>
                  <a:pt x="148026" y="25389"/>
                  <a:pt x="148560" y="25544"/>
                  <a:pt x="149089" y="25544"/>
                </a:cubicBezTo>
                <a:cubicBezTo>
                  <a:pt x="149941" y="25544"/>
                  <a:pt x="150778" y="25141"/>
                  <a:pt x="151301" y="24388"/>
                </a:cubicBezTo>
                <a:cubicBezTo>
                  <a:pt x="152148" y="23169"/>
                  <a:pt x="151843" y="21492"/>
                  <a:pt x="150625" y="20647"/>
                </a:cubicBezTo>
                <a:cubicBezTo>
                  <a:pt x="144704" y="16535"/>
                  <a:pt x="138761" y="12968"/>
                  <a:pt x="132962" y="10041"/>
                </a:cubicBezTo>
                <a:cubicBezTo>
                  <a:pt x="129134" y="8111"/>
                  <a:pt x="125244" y="6412"/>
                  <a:pt x="121399" y="4993"/>
                </a:cubicBezTo>
                <a:cubicBezTo>
                  <a:pt x="112336" y="1651"/>
                  <a:pt x="103633" y="1"/>
                  <a:pt x="9499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4"/>
          <p:cNvSpPr/>
          <p:nvPr/>
        </p:nvSpPr>
        <p:spPr>
          <a:xfrm>
            <a:off x="8017739" y="-800073"/>
            <a:ext cx="4427456" cy="1211205"/>
          </a:xfrm>
          <a:custGeom>
            <a:avLst/>
            <a:gdLst/>
            <a:ahLst/>
            <a:cxnLst/>
            <a:rect l="l" t="t" r="r" b="b"/>
            <a:pathLst>
              <a:path w="134819" h="36882" extrusionOk="0">
                <a:moveTo>
                  <a:pt x="131925" y="1"/>
                </a:moveTo>
                <a:cubicBezTo>
                  <a:pt x="131775" y="1"/>
                  <a:pt x="131623" y="13"/>
                  <a:pt x="131471" y="39"/>
                </a:cubicBezTo>
                <a:cubicBezTo>
                  <a:pt x="120389" y="1915"/>
                  <a:pt x="109431" y="6028"/>
                  <a:pt x="99782" y="11935"/>
                </a:cubicBezTo>
                <a:cubicBezTo>
                  <a:pt x="97426" y="13378"/>
                  <a:pt x="95103" y="14904"/>
                  <a:pt x="92856" y="16380"/>
                </a:cubicBezTo>
                <a:cubicBezTo>
                  <a:pt x="86221" y="20739"/>
                  <a:pt x="79952" y="24856"/>
                  <a:pt x="72594" y="27214"/>
                </a:cubicBezTo>
                <a:cubicBezTo>
                  <a:pt x="64210" y="29901"/>
                  <a:pt x="54544" y="31512"/>
                  <a:pt x="44833" y="31512"/>
                </a:cubicBezTo>
                <a:cubicBezTo>
                  <a:pt x="30158" y="31512"/>
                  <a:pt x="15380" y="27833"/>
                  <a:pt x="4765" y="18629"/>
                </a:cubicBezTo>
                <a:cubicBezTo>
                  <a:pt x="4257" y="18189"/>
                  <a:pt x="3629" y="17972"/>
                  <a:pt x="3005" y="17972"/>
                </a:cubicBezTo>
                <a:cubicBezTo>
                  <a:pt x="2253" y="17972"/>
                  <a:pt x="1504" y="18286"/>
                  <a:pt x="972" y="18900"/>
                </a:cubicBezTo>
                <a:cubicBezTo>
                  <a:pt x="0" y="20022"/>
                  <a:pt x="120" y="21720"/>
                  <a:pt x="1243" y="22693"/>
                </a:cubicBezTo>
                <a:cubicBezTo>
                  <a:pt x="10150" y="30416"/>
                  <a:pt x="22397" y="35195"/>
                  <a:pt x="36662" y="36510"/>
                </a:cubicBezTo>
                <a:cubicBezTo>
                  <a:pt x="39356" y="36758"/>
                  <a:pt x="42100" y="36881"/>
                  <a:pt x="44870" y="36881"/>
                </a:cubicBezTo>
                <a:cubicBezTo>
                  <a:pt x="54734" y="36881"/>
                  <a:pt x="64913" y="35322"/>
                  <a:pt x="74236" y="32335"/>
                </a:cubicBezTo>
                <a:cubicBezTo>
                  <a:pt x="82292" y="29752"/>
                  <a:pt x="89163" y="25240"/>
                  <a:pt x="95808" y="20875"/>
                </a:cubicBezTo>
                <a:cubicBezTo>
                  <a:pt x="98020" y="19422"/>
                  <a:pt x="100307" y="17920"/>
                  <a:pt x="102591" y="16521"/>
                </a:cubicBezTo>
                <a:cubicBezTo>
                  <a:pt x="111659" y="10970"/>
                  <a:pt x="121956" y="7103"/>
                  <a:pt x="132369" y="5341"/>
                </a:cubicBezTo>
                <a:cubicBezTo>
                  <a:pt x="133833" y="5093"/>
                  <a:pt x="134819" y="3705"/>
                  <a:pt x="134571" y="2241"/>
                </a:cubicBezTo>
                <a:cubicBezTo>
                  <a:pt x="134349" y="929"/>
                  <a:pt x="133212" y="1"/>
                  <a:pt x="13192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4"/>
          <p:cNvSpPr/>
          <p:nvPr/>
        </p:nvSpPr>
        <p:spPr>
          <a:xfrm rot="5400000">
            <a:off x="9571130" y="31821"/>
            <a:ext cx="1502233" cy="1196591"/>
          </a:xfrm>
          <a:custGeom>
            <a:avLst/>
            <a:gdLst/>
            <a:ahLst/>
            <a:cxnLst/>
            <a:rect l="l" t="t" r="r" b="b"/>
            <a:pathLst>
              <a:path w="45744" h="36437" extrusionOk="0">
                <a:moveTo>
                  <a:pt x="42679" y="1"/>
                </a:moveTo>
                <a:cubicBezTo>
                  <a:pt x="41783" y="1"/>
                  <a:pt x="40908" y="448"/>
                  <a:pt x="40398" y="1262"/>
                </a:cubicBezTo>
                <a:cubicBezTo>
                  <a:pt x="31820" y="14961"/>
                  <a:pt x="21970" y="22339"/>
                  <a:pt x="15218" y="26115"/>
                </a:cubicBezTo>
                <a:cubicBezTo>
                  <a:pt x="7926" y="30194"/>
                  <a:pt x="2568" y="31074"/>
                  <a:pt x="2475" y="31089"/>
                </a:cubicBezTo>
                <a:cubicBezTo>
                  <a:pt x="1010" y="31312"/>
                  <a:pt x="1" y="32679"/>
                  <a:pt x="220" y="34145"/>
                </a:cubicBezTo>
                <a:cubicBezTo>
                  <a:pt x="420" y="35479"/>
                  <a:pt x="1567" y="36437"/>
                  <a:pt x="2876" y="36437"/>
                </a:cubicBezTo>
                <a:cubicBezTo>
                  <a:pt x="3009" y="36437"/>
                  <a:pt x="3143" y="36427"/>
                  <a:pt x="3278" y="36407"/>
                </a:cubicBezTo>
                <a:cubicBezTo>
                  <a:pt x="3527" y="36370"/>
                  <a:pt x="9463" y="35443"/>
                  <a:pt x="17576" y="30958"/>
                </a:cubicBezTo>
                <a:cubicBezTo>
                  <a:pt x="22283" y="28354"/>
                  <a:pt x="26790" y="25072"/>
                  <a:pt x="30969" y="21199"/>
                </a:cubicBezTo>
                <a:cubicBezTo>
                  <a:pt x="36168" y="16383"/>
                  <a:pt x="40874" y="10636"/>
                  <a:pt x="44955" y="4117"/>
                </a:cubicBezTo>
                <a:cubicBezTo>
                  <a:pt x="45744" y="2858"/>
                  <a:pt x="45362" y="1199"/>
                  <a:pt x="44103" y="411"/>
                </a:cubicBezTo>
                <a:cubicBezTo>
                  <a:pt x="43659" y="133"/>
                  <a:pt x="43166" y="1"/>
                  <a:pt x="4267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4"/>
          <p:cNvSpPr/>
          <p:nvPr/>
        </p:nvSpPr>
        <p:spPr>
          <a:xfrm>
            <a:off x="3835710" y="7121365"/>
            <a:ext cx="276675" cy="276675"/>
          </a:xfrm>
          <a:custGeom>
            <a:avLst/>
            <a:gdLst/>
            <a:ahLst/>
            <a:cxnLst/>
            <a:rect l="l" t="t" r="r" b="b"/>
            <a:pathLst>
              <a:path w="6464" h="6464" extrusionOk="0">
                <a:moveTo>
                  <a:pt x="3232" y="1"/>
                </a:moveTo>
                <a:cubicBezTo>
                  <a:pt x="2862" y="1"/>
                  <a:pt x="2563" y="300"/>
                  <a:pt x="2563" y="669"/>
                </a:cubicBezTo>
                <a:lnTo>
                  <a:pt x="2563" y="2564"/>
                </a:lnTo>
                <a:lnTo>
                  <a:pt x="669" y="2564"/>
                </a:lnTo>
                <a:cubicBezTo>
                  <a:pt x="300" y="2564"/>
                  <a:pt x="0" y="2863"/>
                  <a:pt x="0" y="3232"/>
                </a:cubicBezTo>
                <a:cubicBezTo>
                  <a:pt x="0" y="3602"/>
                  <a:pt x="300" y="3901"/>
                  <a:pt x="669" y="3901"/>
                </a:cubicBezTo>
                <a:lnTo>
                  <a:pt x="2563" y="3901"/>
                </a:lnTo>
                <a:lnTo>
                  <a:pt x="2563" y="5795"/>
                </a:lnTo>
                <a:cubicBezTo>
                  <a:pt x="2563" y="6165"/>
                  <a:pt x="2862" y="6464"/>
                  <a:pt x="3232" y="6464"/>
                </a:cubicBezTo>
                <a:cubicBezTo>
                  <a:pt x="3601" y="6464"/>
                  <a:pt x="3900" y="6165"/>
                  <a:pt x="3900" y="5795"/>
                </a:cubicBezTo>
                <a:lnTo>
                  <a:pt x="3900" y="3901"/>
                </a:lnTo>
                <a:lnTo>
                  <a:pt x="5795" y="3901"/>
                </a:lnTo>
                <a:cubicBezTo>
                  <a:pt x="6164" y="3901"/>
                  <a:pt x="6463" y="3602"/>
                  <a:pt x="6463" y="3232"/>
                </a:cubicBezTo>
                <a:cubicBezTo>
                  <a:pt x="6463" y="2863"/>
                  <a:pt x="6164" y="2564"/>
                  <a:pt x="5795" y="2564"/>
                </a:cubicBezTo>
                <a:lnTo>
                  <a:pt x="3900" y="2564"/>
                </a:lnTo>
                <a:lnTo>
                  <a:pt x="3900" y="669"/>
                </a:lnTo>
                <a:cubicBezTo>
                  <a:pt x="3900" y="300"/>
                  <a:pt x="3601" y="1"/>
                  <a:pt x="32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"/>
          <p:cNvSpPr/>
          <p:nvPr/>
        </p:nvSpPr>
        <p:spPr>
          <a:xfrm>
            <a:off x="7965350" y="269175"/>
            <a:ext cx="208222" cy="208222"/>
          </a:xfrm>
          <a:custGeom>
            <a:avLst/>
            <a:gdLst/>
            <a:ahLst/>
            <a:cxnLst/>
            <a:rect l="l" t="t" r="r" b="b"/>
            <a:pathLst>
              <a:path w="4865" h="4865" extrusionOk="0">
                <a:moveTo>
                  <a:pt x="2433" y="1106"/>
                </a:moveTo>
                <a:cubicBezTo>
                  <a:pt x="3163" y="1106"/>
                  <a:pt x="3759" y="1702"/>
                  <a:pt x="3759" y="2433"/>
                </a:cubicBezTo>
                <a:cubicBezTo>
                  <a:pt x="3759" y="3165"/>
                  <a:pt x="3163" y="3759"/>
                  <a:pt x="2433" y="3759"/>
                </a:cubicBezTo>
                <a:cubicBezTo>
                  <a:pt x="1701" y="3759"/>
                  <a:pt x="1106" y="3165"/>
                  <a:pt x="1106" y="2433"/>
                </a:cubicBezTo>
                <a:cubicBezTo>
                  <a:pt x="1106" y="1702"/>
                  <a:pt x="1701" y="1106"/>
                  <a:pt x="2433" y="1106"/>
                </a:cubicBezTo>
                <a:close/>
                <a:moveTo>
                  <a:pt x="2433" y="0"/>
                </a:moveTo>
                <a:cubicBezTo>
                  <a:pt x="1091" y="0"/>
                  <a:pt x="0" y="1092"/>
                  <a:pt x="0" y="2433"/>
                </a:cubicBezTo>
                <a:cubicBezTo>
                  <a:pt x="0" y="3774"/>
                  <a:pt x="1091" y="4865"/>
                  <a:pt x="2433" y="4865"/>
                </a:cubicBezTo>
                <a:cubicBezTo>
                  <a:pt x="3773" y="4865"/>
                  <a:pt x="4865" y="3774"/>
                  <a:pt x="4865" y="2433"/>
                </a:cubicBezTo>
                <a:cubicBezTo>
                  <a:pt x="4865" y="1092"/>
                  <a:pt x="3773" y="0"/>
                  <a:pt x="24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4"/>
          <p:cNvSpPr/>
          <p:nvPr/>
        </p:nvSpPr>
        <p:spPr>
          <a:xfrm>
            <a:off x="9787210" y="6955715"/>
            <a:ext cx="276675" cy="276675"/>
          </a:xfrm>
          <a:custGeom>
            <a:avLst/>
            <a:gdLst/>
            <a:ahLst/>
            <a:cxnLst/>
            <a:rect l="l" t="t" r="r" b="b"/>
            <a:pathLst>
              <a:path w="6464" h="6464" extrusionOk="0">
                <a:moveTo>
                  <a:pt x="3232" y="1"/>
                </a:moveTo>
                <a:cubicBezTo>
                  <a:pt x="2862" y="1"/>
                  <a:pt x="2563" y="300"/>
                  <a:pt x="2563" y="669"/>
                </a:cubicBezTo>
                <a:lnTo>
                  <a:pt x="2563" y="2564"/>
                </a:lnTo>
                <a:lnTo>
                  <a:pt x="669" y="2564"/>
                </a:lnTo>
                <a:cubicBezTo>
                  <a:pt x="300" y="2564"/>
                  <a:pt x="0" y="2863"/>
                  <a:pt x="0" y="3232"/>
                </a:cubicBezTo>
                <a:cubicBezTo>
                  <a:pt x="0" y="3602"/>
                  <a:pt x="300" y="3901"/>
                  <a:pt x="669" y="3901"/>
                </a:cubicBezTo>
                <a:lnTo>
                  <a:pt x="2563" y="3901"/>
                </a:lnTo>
                <a:lnTo>
                  <a:pt x="2563" y="5795"/>
                </a:lnTo>
                <a:cubicBezTo>
                  <a:pt x="2563" y="6165"/>
                  <a:pt x="2862" y="6464"/>
                  <a:pt x="3232" y="6464"/>
                </a:cubicBezTo>
                <a:cubicBezTo>
                  <a:pt x="3601" y="6464"/>
                  <a:pt x="3900" y="6165"/>
                  <a:pt x="3900" y="5795"/>
                </a:cubicBezTo>
                <a:lnTo>
                  <a:pt x="3900" y="3901"/>
                </a:lnTo>
                <a:lnTo>
                  <a:pt x="5795" y="3901"/>
                </a:lnTo>
                <a:cubicBezTo>
                  <a:pt x="6164" y="3901"/>
                  <a:pt x="6463" y="3602"/>
                  <a:pt x="6463" y="3232"/>
                </a:cubicBezTo>
                <a:cubicBezTo>
                  <a:pt x="6463" y="2863"/>
                  <a:pt x="6164" y="2564"/>
                  <a:pt x="5795" y="2564"/>
                </a:cubicBezTo>
                <a:lnTo>
                  <a:pt x="3900" y="2564"/>
                </a:lnTo>
                <a:lnTo>
                  <a:pt x="3900" y="669"/>
                </a:lnTo>
                <a:cubicBezTo>
                  <a:pt x="3900" y="300"/>
                  <a:pt x="3601" y="1"/>
                  <a:pt x="32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4"/>
          <p:cNvSpPr/>
          <p:nvPr/>
        </p:nvSpPr>
        <p:spPr>
          <a:xfrm>
            <a:off x="10307750" y="7232400"/>
            <a:ext cx="208222" cy="208222"/>
          </a:xfrm>
          <a:custGeom>
            <a:avLst/>
            <a:gdLst/>
            <a:ahLst/>
            <a:cxnLst/>
            <a:rect l="l" t="t" r="r" b="b"/>
            <a:pathLst>
              <a:path w="4865" h="4865" extrusionOk="0">
                <a:moveTo>
                  <a:pt x="2433" y="1106"/>
                </a:moveTo>
                <a:cubicBezTo>
                  <a:pt x="3163" y="1106"/>
                  <a:pt x="3759" y="1702"/>
                  <a:pt x="3759" y="2433"/>
                </a:cubicBezTo>
                <a:cubicBezTo>
                  <a:pt x="3759" y="3165"/>
                  <a:pt x="3163" y="3759"/>
                  <a:pt x="2433" y="3759"/>
                </a:cubicBezTo>
                <a:cubicBezTo>
                  <a:pt x="1701" y="3759"/>
                  <a:pt x="1106" y="3165"/>
                  <a:pt x="1106" y="2433"/>
                </a:cubicBezTo>
                <a:cubicBezTo>
                  <a:pt x="1106" y="1702"/>
                  <a:pt x="1701" y="1106"/>
                  <a:pt x="2433" y="1106"/>
                </a:cubicBezTo>
                <a:close/>
                <a:moveTo>
                  <a:pt x="2433" y="0"/>
                </a:moveTo>
                <a:cubicBezTo>
                  <a:pt x="1091" y="0"/>
                  <a:pt x="0" y="1092"/>
                  <a:pt x="0" y="2433"/>
                </a:cubicBezTo>
                <a:cubicBezTo>
                  <a:pt x="0" y="3774"/>
                  <a:pt x="1091" y="4865"/>
                  <a:pt x="2433" y="4865"/>
                </a:cubicBezTo>
                <a:cubicBezTo>
                  <a:pt x="3773" y="4865"/>
                  <a:pt x="4865" y="3774"/>
                  <a:pt x="4865" y="2433"/>
                </a:cubicBezTo>
                <a:cubicBezTo>
                  <a:pt x="4865" y="1092"/>
                  <a:pt x="3773" y="0"/>
                  <a:pt x="24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512075" y="685800"/>
            <a:ext cx="9656100" cy="810000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5"/>
          <p:cNvSpPr/>
          <p:nvPr/>
        </p:nvSpPr>
        <p:spPr>
          <a:xfrm rot="506385" flipH="1">
            <a:off x="-595998" y="6879602"/>
            <a:ext cx="6124418" cy="1150966"/>
          </a:xfrm>
          <a:custGeom>
            <a:avLst/>
            <a:gdLst/>
            <a:ahLst/>
            <a:cxnLst/>
            <a:rect l="l" t="t" r="r" b="b"/>
            <a:pathLst>
              <a:path w="186489" h="35047" extrusionOk="0">
                <a:moveTo>
                  <a:pt x="155823" y="1"/>
                </a:moveTo>
                <a:cubicBezTo>
                  <a:pt x="141897" y="1"/>
                  <a:pt x="128283" y="5467"/>
                  <a:pt x="115989" y="10404"/>
                </a:cubicBezTo>
                <a:lnTo>
                  <a:pt x="114539" y="10985"/>
                </a:lnTo>
                <a:cubicBezTo>
                  <a:pt x="96772" y="18115"/>
                  <a:pt x="79990" y="24849"/>
                  <a:pt x="61524" y="27523"/>
                </a:cubicBezTo>
                <a:cubicBezTo>
                  <a:pt x="54535" y="28535"/>
                  <a:pt x="47566" y="29038"/>
                  <a:pt x="40710" y="29038"/>
                </a:cubicBezTo>
                <a:cubicBezTo>
                  <a:pt x="27961" y="29038"/>
                  <a:pt x="15599" y="27299"/>
                  <a:pt x="4214" y="23859"/>
                </a:cubicBezTo>
                <a:cubicBezTo>
                  <a:pt x="3925" y="23771"/>
                  <a:pt x="3632" y="23730"/>
                  <a:pt x="3345" y="23730"/>
                </a:cubicBezTo>
                <a:cubicBezTo>
                  <a:pt x="2059" y="23730"/>
                  <a:pt x="872" y="24565"/>
                  <a:pt x="479" y="25859"/>
                </a:cubicBezTo>
                <a:cubicBezTo>
                  <a:pt x="1" y="27444"/>
                  <a:pt x="897" y="29115"/>
                  <a:pt x="2481" y="29594"/>
                </a:cubicBezTo>
                <a:cubicBezTo>
                  <a:pt x="11914" y="32445"/>
                  <a:pt x="21932" y="34197"/>
                  <a:pt x="32256" y="34803"/>
                </a:cubicBezTo>
                <a:cubicBezTo>
                  <a:pt x="35007" y="34965"/>
                  <a:pt x="37785" y="35046"/>
                  <a:pt x="40581" y="35046"/>
                </a:cubicBezTo>
                <a:cubicBezTo>
                  <a:pt x="42706" y="35046"/>
                  <a:pt x="44843" y="34999"/>
                  <a:pt x="46987" y="34906"/>
                </a:cubicBezTo>
                <a:cubicBezTo>
                  <a:pt x="52085" y="34684"/>
                  <a:pt x="57228" y="34199"/>
                  <a:pt x="62382" y="33453"/>
                </a:cubicBezTo>
                <a:cubicBezTo>
                  <a:pt x="81557" y="30677"/>
                  <a:pt x="99458" y="23493"/>
                  <a:pt x="116770" y="16547"/>
                </a:cubicBezTo>
                <a:lnTo>
                  <a:pt x="118221" y="15964"/>
                </a:lnTo>
                <a:cubicBezTo>
                  <a:pt x="130487" y="11039"/>
                  <a:pt x="143090" y="5979"/>
                  <a:pt x="155719" y="5979"/>
                </a:cubicBezTo>
                <a:cubicBezTo>
                  <a:pt x="158722" y="5979"/>
                  <a:pt x="161726" y="6265"/>
                  <a:pt x="164727" y="6907"/>
                </a:cubicBezTo>
                <a:cubicBezTo>
                  <a:pt x="171814" y="8423"/>
                  <a:pt x="177542" y="11401"/>
                  <a:pt x="180852" y="15293"/>
                </a:cubicBezTo>
                <a:cubicBezTo>
                  <a:pt x="181445" y="15989"/>
                  <a:pt x="182287" y="16347"/>
                  <a:pt x="183135" y="16347"/>
                </a:cubicBezTo>
                <a:cubicBezTo>
                  <a:pt x="183822" y="16347"/>
                  <a:pt x="184511" y="16113"/>
                  <a:pt x="185075" y="15634"/>
                </a:cubicBezTo>
                <a:cubicBezTo>
                  <a:pt x="186336" y="14561"/>
                  <a:pt x="186488" y="12670"/>
                  <a:pt x="185416" y="11410"/>
                </a:cubicBezTo>
                <a:cubicBezTo>
                  <a:pt x="180081" y="5141"/>
                  <a:pt x="171902" y="2315"/>
                  <a:pt x="165980" y="1048"/>
                </a:cubicBezTo>
                <a:cubicBezTo>
                  <a:pt x="162585" y="321"/>
                  <a:pt x="159195" y="1"/>
                  <a:pt x="1558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5"/>
          <p:cNvSpPr/>
          <p:nvPr/>
        </p:nvSpPr>
        <p:spPr>
          <a:xfrm rot="-9899934">
            <a:off x="6701906" y="-316513"/>
            <a:ext cx="4996408" cy="907509"/>
          </a:xfrm>
          <a:custGeom>
            <a:avLst/>
            <a:gdLst/>
            <a:ahLst/>
            <a:cxnLst/>
            <a:rect l="l" t="t" r="r" b="b"/>
            <a:pathLst>
              <a:path w="152148" h="27635" extrusionOk="0">
                <a:moveTo>
                  <a:pt x="94991" y="1"/>
                </a:moveTo>
                <a:cubicBezTo>
                  <a:pt x="92519" y="1"/>
                  <a:pt x="90052" y="136"/>
                  <a:pt x="87583" y="405"/>
                </a:cubicBezTo>
                <a:cubicBezTo>
                  <a:pt x="77554" y="1500"/>
                  <a:pt x="67265" y="4773"/>
                  <a:pt x="55202" y="10704"/>
                </a:cubicBezTo>
                <a:lnTo>
                  <a:pt x="54852" y="10876"/>
                </a:lnTo>
                <a:cubicBezTo>
                  <a:pt x="43381" y="16516"/>
                  <a:pt x="31642" y="22289"/>
                  <a:pt x="20006" y="22289"/>
                </a:cubicBezTo>
                <a:cubicBezTo>
                  <a:pt x="14744" y="22289"/>
                  <a:pt x="9504" y="21108"/>
                  <a:pt x="4319" y="18201"/>
                </a:cubicBezTo>
                <a:cubicBezTo>
                  <a:pt x="3902" y="17967"/>
                  <a:pt x="3451" y="17856"/>
                  <a:pt x="3006" y="17856"/>
                </a:cubicBezTo>
                <a:cubicBezTo>
                  <a:pt x="2065" y="17856"/>
                  <a:pt x="1151" y="18352"/>
                  <a:pt x="658" y="19231"/>
                </a:cubicBezTo>
                <a:cubicBezTo>
                  <a:pt x="1" y="20403"/>
                  <a:pt x="316" y="21856"/>
                  <a:pt x="1341" y="22660"/>
                </a:cubicBezTo>
                <a:cubicBezTo>
                  <a:pt x="1449" y="22744"/>
                  <a:pt x="1565" y="22822"/>
                  <a:pt x="1689" y="22892"/>
                </a:cubicBezTo>
                <a:cubicBezTo>
                  <a:pt x="7338" y="26059"/>
                  <a:pt x="13362" y="27634"/>
                  <a:pt x="19916" y="27634"/>
                </a:cubicBezTo>
                <a:cubicBezTo>
                  <a:pt x="23331" y="27634"/>
                  <a:pt x="26891" y="27206"/>
                  <a:pt x="30616" y="26354"/>
                </a:cubicBezTo>
                <a:cubicBezTo>
                  <a:pt x="39873" y="24235"/>
                  <a:pt x="48695" y="19896"/>
                  <a:pt x="57225" y="15701"/>
                </a:cubicBezTo>
                <a:lnTo>
                  <a:pt x="57576" y="15530"/>
                </a:lnTo>
                <a:cubicBezTo>
                  <a:pt x="71448" y="8708"/>
                  <a:pt x="83406" y="5373"/>
                  <a:pt x="95141" y="5373"/>
                </a:cubicBezTo>
                <a:cubicBezTo>
                  <a:pt x="103197" y="5373"/>
                  <a:pt x="111146" y="6944"/>
                  <a:pt x="119538" y="10039"/>
                </a:cubicBezTo>
                <a:cubicBezTo>
                  <a:pt x="123192" y="11387"/>
                  <a:pt x="126894" y="13003"/>
                  <a:pt x="130539" y="14843"/>
                </a:cubicBezTo>
                <a:cubicBezTo>
                  <a:pt x="136116" y="17656"/>
                  <a:pt x="141842" y="21096"/>
                  <a:pt x="147558" y="25064"/>
                </a:cubicBezTo>
                <a:cubicBezTo>
                  <a:pt x="148026" y="25389"/>
                  <a:pt x="148560" y="25544"/>
                  <a:pt x="149089" y="25544"/>
                </a:cubicBezTo>
                <a:cubicBezTo>
                  <a:pt x="149941" y="25544"/>
                  <a:pt x="150778" y="25141"/>
                  <a:pt x="151301" y="24388"/>
                </a:cubicBezTo>
                <a:cubicBezTo>
                  <a:pt x="152148" y="23169"/>
                  <a:pt x="151843" y="21492"/>
                  <a:pt x="150625" y="20647"/>
                </a:cubicBezTo>
                <a:cubicBezTo>
                  <a:pt x="144704" y="16535"/>
                  <a:pt x="138761" y="12968"/>
                  <a:pt x="132962" y="10041"/>
                </a:cubicBezTo>
                <a:cubicBezTo>
                  <a:pt x="129134" y="8111"/>
                  <a:pt x="125244" y="6412"/>
                  <a:pt x="121399" y="4993"/>
                </a:cubicBezTo>
                <a:cubicBezTo>
                  <a:pt x="112336" y="1651"/>
                  <a:pt x="103633" y="1"/>
                  <a:pt x="9499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5"/>
          <p:cNvSpPr/>
          <p:nvPr/>
        </p:nvSpPr>
        <p:spPr>
          <a:xfrm rot="1714476">
            <a:off x="8525549" y="-324031"/>
            <a:ext cx="4427467" cy="1211208"/>
          </a:xfrm>
          <a:custGeom>
            <a:avLst/>
            <a:gdLst/>
            <a:ahLst/>
            <a:cxnLst/>
            <a:rect l="l" t="t" r="r" b="b"/>
            <a:pathLst>
              <a:path w="134819" h="36882" extrusionOk="0">
                <a:moveTo>
                  <a:pt x="131925" y="1"/>
                </a:moveTo>
                <a:cubicBezTo>
                  <a:pt x="131775" y="1"/>
                  <a:pt x="131623" y="13"/>
                  <a:pt x="131471" y="39"/>
                </a:cubicBezTo>
                <a:cubicBezTo>
                  <a:pt x="120389" y="1915"/>
                  <a:pt x="109431" y="6028"/>
                  <a:pt x="99782" y="11935"/>
                </a:cubicBezTo>
                <a:cubicBezTo>
                  <a:pt x="97426" y="13378"/>
                  <a:pt x="95103" y="14904"/>
                  <a:pt x="92856" y="16380"/>
                </a:cubicBezTo>
                <a:cubicBezTo>
                  <a:pt x="86221" y="20739"/>
                  <a:pt x="79952" y="24856"/>
                  <a:pt x="72594" y="27214"/>
                </a:cubicBezTo>
                <a:cubicBezTo>
                  <a:pt x="64210" y="29901"/>
                  <a:pt x="54544" y="31512"/>
                  <a:pt x="44833" y="31512"/>
                </a:cubicBezTo>
                <a:cubicBezTo>
                  <a:pt x="30158" y="31512"/>
                  <a:pt x="15380" y="27833"/>
                  <a:pt x="4765" y="18629"/>
                </a:cubicBezTo>
                <a:cubicBezTo>
                  <a:pt x="4257" y="18189"/>
                  <a:pt x="3629" y="17972"/>
                  <a:pt x="3005" y="17972"/>
                </a:cubicBezTo>
                <a:cubicBezTo>
                  <a:pt x="2253" y="17972"/>
                  <a:pt x="1504" y="18286"/>
                  <a:pt x="972" y="18900"/>
                </a:cubicBezTo>
                <a:cubicBezTo>
                  <a:pt x="0" y="20022"/>
                  <a:pt x="120" y="21720"/>
                  <a:pt x="1243" y="22693"/>
                </a:cubicBezTo>
                <a:cubicBezTo>
                  <a:pt x="10150" y="30416"/>
                  <a:pt x="22397" y="35195"/>
                  <a:pt x="36662" y="36510"/>
                </a:cubicBezTo>
                <a:cubicBezTo>
                  <a:pt x="39356" y="36758"/>
                  <a:pt x="42100" y="36881"/>
                  <a:pt x="44870" y="36881"/>
                </a:cubicBezTo>
                <a:cubicBezTo>
                  <a:pt x="54734" y="36881"/>
                  <a:pt x="64913" y="35322"/>
                  <a:pt x="74236" y="32335"/>
                </a:cubicBezTo>
                <a:cubicBezTo>
                  <a:pt x="82292" y="29752"/>
                  <a:pt x="89163" y="25240"/>
                  <a:pt x="95808" y="20875"/>
                </a:cubicBezTo>
                <a:cubicBezTo>
                  <a:pt x="98020" y="19422"/>
                  <a:pt x="100307" y="17920"/>
                  <a:pt x="102591" y="16521"/>
                </a:cubicBezTo>
                <a:cubicBezTo>
                  <a:pt x="111659" y="10970"/>
                  <a:pt x="121956" y="7103"/>
                  <a:pt x="132369" y="5341"/>
                </a:cubicBezTo>
                <a:cubicBezTo>
                  <a:pt x="133833" y="5093"/>
                  <a:pt x="134819" y="3705"/>
                  <a:pt x="134571" y="2241"/>
                </a:cubicBezTo>
                <a:cubicBezTo>
                  <a:pt x="134349" y="929"/>
                  <a:pt x="133212" y="1"/>
                  <a:pt x="13192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5"/>
          <p:cNvSpPr/>
          <p:nvPr/>
        </p:nvSpPr>
        <p:spPr>
          <a:xfrm rot="-9899934" flipH="1">
            <a:off x="-364636" y="6374827"/>
            <a:ext cx="1502193" cy="1196559"/>
          </a:xfrm>
          <a:custGeom>
            <a:avLst/>
            <a:gdLst/>
            <a:ahLst/>
            <a:cxnLst/>
            <a:rect l="l" t="t" r="r" b="b"/>
            <a:pathLst>
              <a:path w="45744" h="36437" extrusionOk="0">
                <a:moveTo>
                  <a:pt x="42679" y="1"/>
                </a:moveTo>
                <a:cubicBezTo>
                  <a:pt x="41783" y="1"/>
                  <a:pt x="40908" y="448"/>
                  <a:pt x="40398" y="1262"/>
                </a:cubicBezTo>
                <a:cubicBezTo>
                  <a:pt x="31820" y="14961"/>
                  <a:pt x="21970" y="22339"/>
                  <a:pt x="15218" y="26115"/>
                </a:cubicBezTo>
                <a:cubicBezTo>
                  <a:pt x="7926" y="30194"/>
                  <a:pt x="2568" y="31074"/>
                  <a:pt x="2475" y="31089"/>
                </a:cubicBezTo>
                <a:cubicBezTo>
                  <a:pt x="1010" y="31312"/>
                  <a:pt x="1" y="32679"/>
                  <a:pt x="220" y="34145"/>
                </a:cubicBezTo>
                <a:cubicBezTo>
                  <a:pt x="420" y="35479"/>
                  <a:pt x="1567" y="36437"/>
                  <a:pt x="2876" y="36437"/>
                </a:cubicBezTo>
                <a:cubicBezTo>
                  <a:pt x="3009" y="36437"/>
                  <a:pt x="3143" y="36427"/>
                  <a:pt x="3278" y="36407"/>
                </a:cubicBezTo>
                <a:cubicBezTo>
                  <a:pt x="3527" y="36370"/>
                  <a:pt x="9463" y="35443"/>
                  <a:pt x="17576" y="30958"/>
                </a:cubicBezTo>
                <a:cubicBezTo>
                  <a:pt x="22283" y="28354"/>
                  <a:pt x="26790" y="25072"/>
                  <a:pt x="30969" y="21199"/>
                </a:cubicBezTo>
                <a:cubicBezTo>
                  <a:pt x="36168" y="16383"/>
                  <a:pt x="40874" y="10636"/>
                  <a:pt x="44955" y="4117"/>
                </a:cubicBezTo>
                <a:cubicBezTo>
                  <a:pt x="45744" y="2858"/>
                  <a:pt x="45362" y="1199"/>
                  <a:pt x="44103" y="411"/>
                </a:cubicBezTo>
                <a:cubicBezTo>
                  <a:pt x="43659" y="133"/>
                  <a:pt x="43166" y="1"/>
                  <a:pt x="4267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5"/>
          <p:cNvSpPr/>
          <p:nvPr/>
        </p:nvSpPr>
        <p:spPr>
          <a:xfrm>
            <a:off x="144022" y="501540"/>
            <a:ext cx="276675" cy="276675"/>
          </a:xfrm>
          <a:custGeom>
            <a:avLst/>
            <a:gdLst/>
            <a:ahLst/>
            <a:cxnLst/>
            <a:rect l="l" t="t" r="r" b="b"/>
            <a:pathLst>
              <a:path w="6464" h="6464" extrusionOk="0">
                <a:moveTo>
                  <a:pt x="3232" y="1"/>
                </a:moveTo>
                <a:cubicBezTo>
                  <a:pt x="2862" y="1"/>
                  <a:pt x="2563" y="300"/>
                  <a:pt x="2563" y="669"/>
                </a:cubicBezTo>
                <a:lnTo>
                  <a:pt x="2563" y="2564"/>
                </a:lnTo>
                <a:lnTo>
                  <a:pt x="669" y="2564"/>
                </a:lnTo>
                <a:cubicBezTo>
                  <a:pt x="300" y="2564"/>
                  <a:pt x="0" y="2863"/>
                  <a:pt x="0" y="3232"/>
                </a:cubicBezTo>
                <a:cubicBezTo>
                  <a:pt x="0" y="3602"/>
                  <a:pt x="300" y="3901"/>
                  <a:pt x="669" y="3901"/>
                </a:cubicBezTo>
                <a:lnTo>
                  <a:pt x="2563" y="3901"/>
                </a:lnTo>
                <a:lnTo>
                  <a:pt x="2563" y="5795"/>
                </a:lnTo>
                <a:cubicBezTo>
                  <a:pt x="2563" y="6165"/>
                  <a:pt x="2862" y="6464"/>
                  <a:pt x="3232" y="6464"/>
                </a:cubicBezTo>
                <a:cubicBezTo>
                  <a:pt x="3601" y="6464"/>
                  <a:pt x="3900" y="6165"/>
                  <a:pt x="3900" y="5795"/>
                </a:cubicBezTo>
                <a:lnTo>
                  <a:pt x="3900" y="3901"/>
                </a:lnTo>
                <a:lnTo>
                  <a:pt x="5795" y="3901"/>
                </a:lnTo>
                <a:cubicBezTo>
                  <a:pt x="6164" y="3901"/>
                  <a:pt x="6463" y="3602"/>
                  <a:pt x="6463" y="3232"/>
                </a:cubicBezTo>
                <a:cubicBezTo>
                  <a:pt x="6463" y="2863"/>
                  <a:pt x="6164" y="2564"/>
                  <a:pt x="5795" y="2564"/>
                </a:cubicBezTo>
                <a:lnTo>
                  <a:pt x="3900" y="2564"/>
                </a:lnTo>
                <a:lnTo>
                  <a:pt x="3900" y="669"/>
                </a:lnTo>
                <a:cubicBezTo>
                  <a:pt x="3900" y="300"/>
                  <a:pt x="3601" y="1"/>
                  <a:pt x="32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5"/>
          <p:cNvSpPr/>
          <p:nvPr/>
        </p:nvSpPr>
        <p:spPr>
          <a:xfrm>
            <a:off x="420687" y="165000"/>
            <a:ext cx="208222" cy="208222"/>
          </a:xfrm>
          <a:custGeom>
            <a:avLst/>
            <a:gdLst/>
            <a:ahLst/>
            <a:cxnLst/>
            <a:rect l="l" t="t" r="r" b="b"/>
            <a:pathLst>
              <a:path w="4865" h="4865" extrusionOk="0">
                <a:moveTo>
                  <a:pt x="2433" y="1106"/>
                </a:moveTo>
                <a:cubicBezTo>
                  <a:pt x="3163" y="1106"/>
                  <a:pt x="3759" y="1702"/>
                  <a:pt x="3759" y="2433"/>
                </a:cubicBezTo>
                <a:cubicBezTo>
                  <a:pt x="3759" y="3165"/>
                  <a:pt x="3163" y="3759"/>
                  <a:pt x="2433" y="3759"/>
                </a:cubicBezTo>
                <a:cubicBezTo>
                  <a:pt x="1701" y="3759"/>
                  <a:pt x="1106" y="3165"/>
                  <a:pt x="1106" y="2433"/>
                </a:cubicBezTo>
                <a:cubicBezTo>
                  <a:pt x="1106" y="1702"/>
                  <a:pt x="1701" y="1106"/>
                  <a:pt x="2433" y="1106"/>
                </a:cubicBezTo>
                <a:close/>
                <a:moveTo>
                  <a:pt x="2433" y="0"/>
                </a:moveTo>
                <a:cubicBezTo>
                  <a:pt x="1091" y="0"/>
                  <a:pt x="0" y="1092"/>
                  <a:pt x="0" y="2433"/>
                </a:cubicBezTo>
                <a:cubicBezTo>
                  <a:pt x="0" y="3774"/>
                  <a:pt x="1091" y="4865"/>
                  <a:pt x="2433" y="4865"/>
                </a:cubicBezTo>
                <a:cubicBezTo>
                  <a:pt x="3773" y="4865"/>
                  <a:pt x="4865" y="3774"/>
                  <a:pt x="4865" y="2433"/>
                </a:cubicBezTo>
                <a:cubicBezTo>
                  <a:pt x="4865" y="1092"/>
                  <a:pt x="3773" y="0"/>
                  <a:pt x="24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5"/>
          <p:cNvSpPr/>
          <p:nvPr/>
        </p:nvSpPr>
        <p:spPr>
          <a:xfrm>
            <a:off x="10086647" y="6959915"/>
            <a:ext cx="276675" cy="276675"/>
          </a:xfrm>
          <a:custGeom>
            <a:avLst/>
            <a:gdLst/>
            <a:ahLst/>
            <a:cxnLst/>
            <a:rect l="l" t="t" r="r" b="b"/>
            <a:pathLst>
              <a:path w="6464" h="6464" extrusionOk="0">
                <a:moveTo>
                  <a:pt x="3232" y="1"/>
                </a:moveTo>
                <a:cubicBezTo>
                  <a:pt x="2862" y="1"/>
                  <a:pt x="2563" y="300"/>
                  <a:pt x="2563" y="669"/>
                </a:cubicBezTo>
                <a:lnTo>
                  <a:pt x="2563" y="2564"/>
                </a:lnTo>
                <a:lnTo>
                  <a:pt x="669" y="2564"/>
                </a:lnTo>
                <a:cubicBezTo>
                  <a:pt x="300" y="2564"/>
                  <a:pt x="0" y="2863"/>
                  <a:pt x="0" y="3232"/>
                </a:cubicBezTo>
                <a:cubicBezTo>
                  <a:pt x="0" y="3602"/>
                  <a:pt x="300" y="3901"/>
                  <a:pt x="669" y="3901"/>
                </a:cubicBezTo>
                <a:lnTo>
                  <a:pt x="2563" y="3901"/>
                </a:lnTo>
                <a:lnTo>
                  <a:pt x="2563" y="5795"/>
                </a:lnTo>
                <a:cubicBezTo>
                  <a:pt x="2563" y="6165"/>
                  <a:pt x="2862" y="6464"/>
                  <a:pt x="3232" y="6464"/>
                </a:cubicBezTo>
                <a:cubicBezTo>
                  <a:pt x="3601" y="6464"/>
                  <a:pt x="3900" y="6165"/>
                  <a:pt x="3900" y="5795"/>
                </a:cubicBezTo>
                <a:lnTo>
                  <a:pt x="3900" y="3901"/>
                </a:lnTo>
                <a:lnTo>
                  <a:pt x="5795" y="3901"/>
                </a:lnTo>
                <a:cubicBezTo>
                  <a:pt x="6164" y="3901"/>
                  <a:pt x="6463" y="3602"/>
                  <a:pt x="6463" y="3232"/>
                </a:cubicBezTo>
                <a:cubicBezTo>
                  <a:pt x="6463" y="2863"/>
                  <a:pt x="6164" y="2564"/>
                  <a:pt x="5795" y="2564"/>
                </a:cubicBezTo>
                <a:lnTo>
                  <a:pt x="3900" y="2564"/>
                </a:lnTo>
                <a:lnTo>
                  <a:pt x="3900" y="669"/>
                </a:lnTo>
                <a:cubicBezTo>
                  <a:pt x="3900" y="300"/>
                  <a:pt x="3601" y="1"/>
                  <a:pt x="32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10282862" y="6591875"/>
            <a:ext cx="208222" cy="208222"/>
          </a:xfrm>
          <a:custGeom>
            <a:avLst/>
            <a:gdLst/>
            <a:ahLst/>
            <a:cxnLst/>
            <a:rect l="l" t="t" r="r" b="b"/>
            <a:pathLst>
              <a:path w="4865" h="4865" extrusionOk="0">
                <a:moveTo>
                  <a:pt x="2433" y="1106"/>
                </a:moveTo>
                <a:cubicBezTo>
                  <a:pt x="3163" y="1106"/>
                  <a:pt x="3759" y="1702"/>
                  <a:pt x="3759" y="2433"/>
                </a:cubicBezTo>
                <a:cubicBezTo>
                  <a:pt x="3759" y="3165"/>
                  <a:pt x="3163" y="3759"/>
                  <a:pt x="2433" y="3759"/>
                </a:cubicBezTo>
                <a:cubicBezTo>
                  <a:pt x="1701" y="3759"/>
                  <a:pt x="1106" y="3165"/>
                  <a:pt x="1106" y="2433"/>
                </a:cubicBezTo>
                <a:cubicBezTo>
                  <a:pt x="1106" y="1702"/>
                  <a:pt x="1701" y="1106"/>
                  <a:pt x="2433" y="1106"/>
                </a:cubicBezTo>
                <a:close/>
                <a:moveTo>
                  <a:pt x="2433" y="0"/>
                </a:moveTo>
                <a:cubicBezTo>
                  <a:pt x="1091" y="0"/>
                  <a:pt x="0" y="1092"/>
                  <a:pt x="0" y="2433"/>
                </a:cubicBezTo>
                <a:cubicBezTo>
                  <a:pt x="0" y="3774"/>
                  <a:pt x="1091" y="4865"/>
                  <a:pt x="2433" y="4865"/>
                </a:cubicBezTo>
                <a:cubicBezTo>
                  <a:pt x="3773" y="4865"/>
                  <a:pt x="4865" y="3774"/>
                  <a:pt x="4865" y="2433"/>
                </a:cubicBezTo>
                <a:cubicBezTo>
                  <a:pt x="4865" y="1092"/>
                  <a:pt x="3773" y="0"/>
                  <a:pt x="24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9247387" y="7144800"/>
            <a:ext cx="208222" cy="208222"/>
          </a:xfrm>
          <a:custGeom>
            <a:avLst/>
            <a:gdLst/>
            <a:ahLst/>
            <a:cxnLst/>
            <a:rect l="l" t="t" r="r" b="b"/>
            <a:pathLst>
              <a:path w="4865" h="4865" extrusionOk="0">
                <a:moveTo>
                  <a:pt x="2433" y="1106"/>
                </a:moveTo>
                <a:cubicBezTo>
                  <a:pt x="3163" y="1106"/>
                  <a:pt x="3759" y="1702"/>
                  <a:pt x="3759" y="2433"/>
                </a:cubicBezTo>
                <a:cubicBezTo>
                  <a:pt x="3759" y="3165"/>
                  <a:pt x="3163" y="3759"/>
                  <a:pt x="2433" y="3759"/>
                </a:cubicBezTo>
                <a:cubicBezTo>
                  <a:pt x="1701" y="3759"/>
                  <a:pt x="1106" y="3165"/>
                  <a:pt x="1106" y="2433"/>
                </a:cubicBezTo>
                <a:cubicBezTo>
                  <a:pt x="1106" y="1702"/>
                  <a:pt x="1701" y="1106"/>
                  <a:pt x="2433" y="1106"/>
                </a:cubicBezTo>
                <a:close/>
                <a:moveTo>
                  <a:pt x="2433" y="0"/>
                </a:moveTo>
                <a:cubicBezTo>
                  <a:pt x="1091" y="0"/>
                  <a:pt x="0" y="1092"/>
                  <a:pt x="0" y="2433"/>
                </a:cubicBezTo>
                <a:cubicBezTo>
                  <a:pt x="0" y="3774"/>
                  <a:pt x="1091" y="4865"/>
                  <a:pt x="2433" y="4865"/>
                </a:cubicBezTo>
                <a:cubicBezTo>
                  <a:pt x="3773" y="4865"/>
                  <a:pt x="4865" y="3774"/>
                  <a:pt x="4865" y="2433"/>
                </a:cubicBezTo>
                <a:cubicBezTo>
                  <a:pt x="4865" y="1092"/>
                  <a:pt x="3773" y="0"/>
                  <a:pt x="24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5"/>
          <p:cNvSpPr/>
          <p:nvPr/>
        </p:nvSpPr>
        <p:spPr>
          <a:xfrm>
            <a:off x="10248622" y="952452"/>
            <a:ext cx="276675" cy="276675"/>
          </a:xfrm>
          <a:custGeom>
            <a:avLst/>
            <a:gdLst/>
            <a:ahLst/>
            <a:cxnLst/>
            <a:rect l="l" t="t" r="r" b="b"/>
            <a:pathLst>
              <a:path w="6464" h="6464" extrusionOk="0">
                <a:moveTo>
                  <a:pt x="3232" y="1"/>
                </a:moveTo>
                <a:cubicBezTo>
                  <a:pt x="2862" y="1"/>
                  <a:pt x="2563" y="300"/>
                  <a:pt x="2563" y="669"/>
                </a:cubicBezTo>
                <a:lnTo>
                  <a:pt x="2563" y="2564"/>
                </a:lnTo>
                <a:lnTo>
                  <a:pt x="669" y="2564"/>
                </a:lnTo>
                <a:cubicBezTo>
                  <a:pt x="300" y="2564"/>
                  <a:pt x="0" y="2863"/>
                  <a:pt x="0" y="3232"/>
                </a:cubicBezTo>
                <a:cubicBezTo>
                  <a:pt x="0" y="3602"/>
                  <a:pt x="300" y="3901"/>
                  <a:pt x="669" y="3901"/>
                </a:cubicBezTo>
                <a:lnTo>
                  <a:pt x="2563" y="3901"/>
                </a:lnTo>
                <a:lnTo>
                  <a:pt x="2563" y="5795"/>
                </a:lnTo>
                <a:cubicBezTo>
                  <a:pt x="2563" y="6165"/>
                  <a:pt x="2862" y="6464"/>
                  <a:pt x="3232" y="6464"/>
                </a:cubicBezTo>
                <a:cubicBezTo>
                  <a:pt x="3601" y="6464"/>
                  <a:pt x="3900" y="6165"/>
                  <a:pt x="3900" y="5795"/>
                </a:cubicBezTo>
                <a:lnTo>
                  <a:pt x="3900" y="3901"/>
                </a:lnTo>
                <a:lnTo>
                  <a:pt x="5795" y="3901"/>
                </a:lnTo>
                <a:cubicBezTo>
                  <a:pt x="6164" y="3901"/>
                  <a:pt x="6463" y="3602"/>
                  <a:pt x="6463" y="3232"/>
                </a:cubicBezTo>
                <a:cubicBezTo>
                  <a:pt x="6463" y="2863"/>
                  <a:pt x="6164" y="2564"/>
                  <a:pt x="5795" y="2564"/>
                </a:cubicBezTo>
                <a:lnTo>
                  <a:pt x="3900" y="2564"/>
                </a:lnTo>
                <a:lnTo>
                  <a:pt x="3900" y="669"/>
                </a:lnTo>
                <a:cubicBezTo>
                  <a:pt x="3900" y="300"/>
                  <a:pt x="3601" y="1"/>
                  <a:pt x="32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/>
          <p:nvPr/>
        </p:nvSpPr>
        <p:spPr>
          <a:xfrm rot="506385" flipH="1">
            <a:off x="-595998" y="6879602"/>
            <a:ext cx="6124418" cy="1150966"/>
          </a:xfrm>
          <a:custGeom>
            <a:avLst/>
            <a:gdLst/>
            <a:ahLst/>
            <a:cxnLst/>
            <a:rect l="l" t="t" r="r" b="b"/>
            <a:pathLst>
              <a:path w="186489" h="35047" extrusionOk="0">
                <a:moveTo>
                  <a:pt x="155823" y="1"/>
                </a:moveTo>
                <a:cubicBezTo>
                  <a:pt x="141897" y="1"/>
                  <a:pt x="128283" y="5467"/>
                  <a:pt x="115989" y="10404"/>
                </a:cubicBezTo>
                <a:lnTo>
                  <a:pt x="114539" y="10985"/>
                </a:lnTo>
                <a:cubicBezTo>
                  <a:pt x="96772" y="18115"/>
                  <a:pt x="79990" y="24849"/>
                  <a:pt x="61524" y="27523"/>
                </a:cubicBezTo>
                <a:cubicBezTo>
                  <a:pt x="54535" y="28535"/>
                  <a:pt x="47566" y="29038"/>
                  <a:pt x="40710" y="29038"/>
                </a:cubicBezTo>
                <a:cubicBezTo>
                  <a:pt x="27961" y="29038"/>
                  <a:pt x="15599" y="27299"/>
                  <a:pt x="4214" y="23859"/>
                </a:cubicBezTo>
                <a:cubicBezTo>
                  <a:pt x="3925" y="23771"/>
                  <a:pt x="3632" y="23730"/>
                  <a:pt x="3345" y="23730"/>
                </a:cubicBezTo>
                <a:cubicBezTo>
                  <a:pt x="2059" y="23730"/>
                  <a:pt x="872" y="24565"/>
                  <a:pt x="479" y="25859"/>
                </a:cubicBezTo>
                <a:cubicBezTo>
                  <a:pt x="1" y="27444"/>
                  <a:pt x="897" y="29115"/>
                  <a:pt x="2481" y="29594"/>
                </a:cubicBezTo>
                <a:cubicBezTo>
                  <a:pt x="11914" y="32445"/>
                  <a:pt x="21932" y="34197"/>
                  <a:pt x="32256" y="34803"/>
                </a:cubicBezTo>
                <a:cubicBezTo>
                  <a:pt x="35007" y="34965"/>
                  <a:pt x="37785" y="35046"/>
                  <a:pt x="40581" y="35046"/>
                </a:cubicBezTo>
                <a:cubicBezTo>
                  <a:pt x="42706" y="35046"/>
                  <a:pt x="44843" y="34999"/>
                  <a:pt x="46987" y="34906"/>
                </a:cubicBezTo>
                <a:cubicBezTo>
                  <a:pt x="52085" y="34684"/>
                  <a:pt x="57228" y="34199"/>
                  <a:pt x="62382" y="33453"/>
                </a:cubicBezTo>
                <a:cubicBezTo>
                  <a:pt x="81557" y="30677"/>
                  <a:pt x="99458" y="23493"/>
                  <a:pt x="116770" y="16547"/>
                </a:cubicBezTo>
                <a:lnTo>
                  <a:pt x="118221" y="15964"/>
                </a:lnTo>
                <a:cubicBezTo>
                  <a:pt x="130487" y="11039"/>
                  <a:pt x="143090" y="5979"/>
                  <a:pt x="155719" y="5979"/>
                </a:cubicBezTo>
                <a:cubicBezTo>
                  <a:pt x="158722" y="5979"/>
                  <a:pt x="161726" y="6265"/>
                  <a:pt x="164727" y="6907"/>
                </a:cubicBezTo>
                <a:cubicBezTo>
                  <a:pt x="171814" y="8423"/>
                  <a:pt x="177542" y="11401"/>
                  <a:pt x="180852" y="15293"/>
                </a:cubicBezTo>
                <a:cubicBezTo>
                  <a:pt x="181445" y="15989"/>
                  <a:pt x="182287" y="16347"/>
                  <a:pt x="183135" y="16347"/>
                </a:cubicBezTo>
                <a:cubicBezTo>
                  <a:pt x="183822" y="16347"/>
                  <a:pt x="184511" y="16113"/>
                  <a:pt x="185075" y="15634"/>
                </a:cubicBezTo>
                <a:cubicBezTo>
                  <a:pt x="186336" y="14561"/>
                  <a:pt x="186488" y="12670"/>
                  <a:pt x="185416" y="11410"/>
                </a:cubicBezTo>
                <a:cubicBezTo>
                  <a:pt x="180081" y="5141"/>
                  <a:pt x="171902" y="2315"/>
                  <a:pt x="165980" y="1048"/>
                </a:cubicBezTo>
                <a:cubicBezTo>
                  <a:pt x="162585" y="321"/>
                  <a:pt x="159195" y="1"/>
                  <a:pt x="1558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8"/>
          <p:cNvSpPr/>
          <p:nvPr/>
        </p:nvSpPr>
        <p:spPr>
          <a:xfrm rot="-9899934">
            <a:off x="6701906" y="-316513"/>
            <a:ext cx="4996408" cy="907509"/>
          </a:xfrm>
          <a:custGeom>
            <a:avLst/>
            <a:gdLst/>
            <a:ahLst/>
            <a:cxnLst/>
            <a:rect l="l" t="t" r="r" b="b"/>
            <a:pathLst>
              <a:path w="152148" h="27635" extrusionOk="0">
                <a:moveTo>
                  <a:pt x="94991" y="1"/>
                </a:moveTo>
                <a:cubicBezTo>
                  <a:pt x="92519" y="1"/>
                  <a:pt x="90052" y="136"/>
                  <a:pt x="87583" y="405"/>
                </a:cubicBezTo>
                <a:cubicBezTo>
                  <a:pt x="77554" y="1500"/>
                  <a:pt x="67265" y="4773"/>
                  <a:pt x="55202" y="10704"/>
                </a:cubicBezTo>
                <a:lnTo>
                  <a:pt x="54852" y="10876"/>
                </a:lnTo>
                <a:cubicBezTo>
                  <a:pt x="43381" y="16516"/>
                  <a:pt x="31642" y="22289"/>
                  <a:pt x="20006" y="22289"/>
                </a:cubicBezTo>
                <a:cubicBezTo>
                  <a:pt x="14744" y="22289"/>
                  <a:pt x="9504" y="21108"/>
                  <a:pt x="4319" y="18201"/>
                </a:cubicBezTo>
                <a:cubicBezTo>
                  <a:pt x="3902" y="17967"/>
                  <a:pt x="3451" y="17856"/>
                  <a:pt x="3006" y="17856"/>
                </a:cubicBezTo>
                <a:cubicBezTo>
                  <a:pt x="2065" y="17856"/>
                  <a:pt x="1151" y="18352"/>
                  <a:pt x="658" y="19231"/>
                </a:cubicBezTo>
                <a:cubicBezTo>
                  <a:pt x="1" y="20403"/>
                  <a:pt x="316" y="21856"/>
                  <a:pt x="1341" y="22660"/>
                </a:cubicBezTo>
                <a:cubicBezTo>
                  <a:pt x="1449" y="22744"/>
                  <a:pt x="1565" y="22822"/>
                  <a:pt x="1689" y="22892"/>
                </a:cubicBezTo>
                <a:cubicBezTo>
                  <a:pt x="7338" y="26059"/>
                  <a:pt x="13362" y="27634"/>
                  <a:pt x="19916" y="27634"/>
                </a:cubicBezTo>
                <a:cubicBezTo>
                  <a:pt x="23331" y="27634"/>
                  <a:pt x="26891" y="27206"/>
                  <a:pt x="30616" y="26354"/>
                </a:cubicBezTo>
                <a:cubicBezTo>
                  <a:pt x="39873" y="24235"/>
                  <a:pt x="48695" y="19896"/>
                  <a:pt x="57225" y="15701"/>
                </a:cubicBezTo>
                <a:lnTo>
                  <a:pt x="57576" y="15530"/>
                </a:lnTo>
                <a:cubicBezTo>
                  <a:pt x="71448" y="8708"/>
                  <a:pt x="83406" y="5373"/>
                  <a:pt x="95141" y="5373"/>
                </a:cubicBezTo>
                <a:cubicBezTo>
                  <a:pt x="103197" y="5373"/>
                  <a:pt x="111146" y="6944"/>
                  <a:pt x="119538" y="10039"/>
                </a:cubicBezTo>
                <a:cubicBezTo>
                  <a:pt x="123192" y="11387"/>
                  <a:pt x="126894" y="13003"/>
                  <a:pt x="130539" y="14843"/>
                </a:cubicBezTo>
                <a:cubicBezTo>
                  <a:pt x="136116" y="17656"/>
                  <a:pt x="141842" y="21096"/>
                  <a:pt x="147558" y="25064"/>
                </a:cubicBezTo>
                <a:cubicBezTo>
                  <a:pt x="148026" y="25389"/>
                  <a:pt x="148560" y="25544"/>
                  <a:pt x="149089" y="25544"/>
                </a:cubicBezTo>
                <a:cubicBezTo>
                  <a:pt x="149941" y="25544"/>
                  <a:pt x="150778" y="25141"/>
                  <a:pt x="151301" y="24388"/>
                </a:cubicBezTo>
                <a:cubicBezTo>
                  <a:pt x="152148" y="23169"/>
                  <a:pt x="151843" y="21492"/>
                  <a:pt x="150625" y="20647"/>
                </a:cubicBezTo>
                <a:cubicBezTo>
                  <a:pt x="144704" y="16535"/>
                  <a:pt x="138761" y="12968"/>
                  <a:pt x="132962" y="10041"/>
                </a:cubicBezTo>
                <a:cubicBezTo>
                  <a:pt x="129134" y="8111"/>
                  <a:pt x="125244" y="6412"/>
                  <a:pt x="121399" y="4993"/>
                </a:cubicBezTo>
                <a:cubicBezTo>
                  <a:pt x="112336" y="1651"/>
                  <a:pt x="103633" y="1"/>
                  <a:pt x="9499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8"/>
          <p:cNvSpPr/>
          <p:nvPr/>
        </p:nvSpPr>
        <p:spPr>
          <a:xfrm rot="1714476">
            <a:off x="8525549" y="-324031"/>
            <a:ext cx="4427467" cy="1211208"/>
          </a:xfrm>
          <a:custGeom>
            <a:avLst/>
            <a:gdLst/>
            <a:ahLst/>
            <a:cxnLst/>
            <a:rect l="l" t="t" r="r" b="b"/>
            <a:pathLst>
              <a:path w="134819" h="36882" extrusionOk="0">
                <a:moveTo>
                  <a:pt x="131925" y="1"/>
                </a:moveTo>
                <a:cubicBezTo>
                  <a:pt x="131775" y="1"/>
                  <a:pt x="131623" y="13"/>
                  <a:pt x="131471" y="39"/>
                </a:cubicBezTo>
                <a:cubicBezTo>
                  <a:pt x="120389" y="1915"/>
                  <a:pt x="109431" y="6028"/>
                  <a:pt x="99782" y="11935"/>
                </a:cubicBezTo>
                <a:cubicBezTo>
                  <a:pt x="97426" y="13378"/>
                  <a:pt x="95103" y="14904"/>
                  <a:pt x="92856" y="16380"/>
                </a:cubicBezTo>
                <a:cubicBezTo>
                  <a:pt x="86221" y="20739"/>
                  <a:pt x="79952" y="24856"/>
                  <a:pt x="72594" y="27214"/>
                </a:cubicBezTo>
                <a:cubicBezTo>
                  <a:pt x="64210" y="29901"/>
                  <a:pt x="54544" y="31512"/>
                  <a:pt x="44833" y="31512"/>
                </a:cubicBezTo>
                <a:cubicBezTo>
                  <a:pt x="30158" y="31512"/>
                  <a:pt x="15380" y="27833"/>
                  <a:pt x="4765" y="18629"/>
                </a:cubicBezTo>
                <a:cubicBezTo>
                  <a:pt x="4257" y="18189"/>
                  <a:pt x="3629" y="17972"/>
                  <a:pt x="3005" y="17972"/>
                </a:cubicBezTo>
                <a:cubicBezTo>
                  <a:pt x="2253" y="17972"/>
                  <a:pt x="1504" y="18286"/>
                  <a:pt x="972" y="18900"/>
                </a:cubicBezTo>
                <a:cubicBezTo>
                  <a:pt x="0" y="20022"/>
                  <a:pt x="120" y="21720"/>
                  <a:pt x="1243" y="22693"/>
                </a:cubicBezTo>
                <a:cubicBezTo>
                  <a:pt x="10150" y="30416"/>
                  <a:pt x="22397" y="35195"/>
                  <a:pt x="36662" y="36510"/>
                </a:cubicBezTo>
                <a:cubicBezTo>
                  <a:pt x="39356" y="36758"/>
                  <a:pt x="42100" y="36881"/>
                  <a:pt x="44870" y="36881"/>
                </a:cubicBezTo>
                <a:cubicBezTo>
                  <a:pt x="54734" y="36881"/>
                  <a:pt x="64913" y="35322"/>
                  <a:pt x="74236" y="32335"/>
                </a:cubicBezTo>
                <a:cubicBezTo>
                  <a:pt x="82292" y="29752"/>
                  <a:pt x="89163" y="25240"/>
                  <a:pt x="95808" y="20875"/>
                </a:cubicBezTo>
                <a:cubicBezTo>
                  <a:pt x="98020" y="19422"/>
                  <a:pt x="100307" y="17920"/>
                  <a:pt x="102591" y="16521"/>
                </a:cubicBezTo>
                <a:cubicBezTo>
                  <a:pt x="111659" y="10970"/>
                  <a:pt x="121956" y="7103"/>
                  <a:pt x="132369" y="5341"/>
                </a:cubicBezTo>
                <a:cubicBezTo>
                  <a:pt x="133833" y="5093"/>
                  <a:pt x="134819" y="3705"/>
                  <a:pt x="134571" y="2241"/>
                </a:cubicBezTo>
                <a:cubicBezTo>
                  <a:pt x="134349" y="929"/>
                  <a:pt x="133212" y="1"/>
                  <a:pt x="13192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8"/>
          <p:cNvSpPr/>
          <p:nvPr/>
        </p:nvSpPr>
        <p:spPr>
          <a:xfrm rot="-9899934" flipH="1">
            <a:off x="-364636" y="6374827"/>
            <a:ext cx="1502193" cy="1196559"/>
          </a:xfrm>
          <a:custGeom>
            <a:avLst/>
            <a:gdLst/>
            <a:ahLst/>
            <a:cxnLst/>
            <a:rect l="l" t="t" r="r" b="b"/>
            <a:pathLst>
              <a:path w="45744" h="36437" extrusionOk="0">
                <a:moveTo>
                  <a:pt x="42679" y="1"/>
                </a:moveTo>
                <a:cubicBezTo>
                  <a:pt x="41783" y="1"/>
                  <a:pt x="40908" y="448"/>
                  <a:pt x="40398" y="1262"/>
                </a:cubicBezTo>
                <a:cubicBezTo>
                  <a:pt x="31820" y="14961"/>
                  <a:pt x="21970" y="22339"/>
                  <a:pt x="15218" y="26115"/>
                </a:cubicBezTo>
                <a:cubicBezTo>
                  <a:pt x="7926" y="30194"/>
                  <a:pt x="2568" y="31074"/>
                  <a:pt x="2475" y="31089"/>
                </a:cubicBezTo>
                <a:cubicBezTo>
                  <a:pt x="1010" y="31312"/>
                  <a:pt x="1" y="32679"/>
                  <a:pt x="220" y="34145"/>
                </a:cubicBezTo>
                <a:cubicBezTo>
                  <a:pt x="420" y="35479"/>
                  <a:pt x="1567" y="36437"/>
                  <a:pt x="2876" y="36437"/>
                </a:cubicBezTo>
                <a:cubicBezTo>
                  <a:pt x="3009" y="36437"/>
                  <a:pt x="3143" y="36427"/>
                  <a:pt x="3278" y="36407"/>
                </a:cubicBezTo>
                <a:cubicBezTo>
                  <a:pt x="3527" y="36370"/>
                  <a:pt x="9463" y="35443"/>
                  <a:pt x="17576" y="30958"/>
                </a:cubicBezTo>
                <a:cubicBezTo>
                  <a:pt x="22283" y="28354"/>
                  <a:pt x="26790" y="25072"/>
                  <a:pt x="30969" y="21199"/>
                </a:cubicBezTo>
                <a:cubicBezTo>
                  <a:pt x="36168" y="16383"/>
                  <a:pt x="40874" y="10636"/>
                  <a:pt x="44955" y="4117"/>
                </a:cubicBezTo>
                <a:cubicBezTo>
                  <a:pt x="45744" y="2858"/>
                  <a:pt x="45362" y="1199"/>
                  <a:pt x="44103" y="411"/>
                </a:cubicBezTo>
                <a:cubicBezTo>
                  <a:pt x="43659" y="133"/>
                  <a:pt x="43166" y="1"/>
                  <a:pt x="4267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8"/>
          <p:cNvSpPr/>
          <p:nvPr/>
        </p:nvSpPr>
        <p:spPr>
          <a:xfrm>
            <a:off x="144022" y="501540"/>
            <a:ext cx="276675" cy="276675"/>
          </a:xfrm>
          <a:custGeom>
            <a:avLst/>
            <a:gdLst/>
            <a:ahLst/>
            <a:cxnLst/>
            <a:rect l="l" t="t" r="r" b="b"/>
            <a:pathLst>
              <a:path w="6464" h="6464" extrusionOk="0">
                <a:moveTo>
                  <a:pt x="3232" y="1"/>
                </a:moveTo>
                <a:cubicBezTo>
                  <a:pt x="2862" y="1"/>
                  <a:pt x="2563" y="300"/>
                  <a:pt x="2563" y="669"/>
                </a:cubicBezTo>
                <a:lnTo>
                  <a:pt x="2563" y="2564"/>
                </a:lnTo>
                <a:lnTo>
                  <a:pt x="669" y="2564"/>
                </a:lnTo>
                <a:cubicBezTo>
                  <a:pt x="300" y="2564"/>
                  <a:pt x="0" y="2863"/>
                  <a:pt x="0" y="3232"/>
                </a:cubicBezTo>
                <a:cubicBezTo>
                  <a:pt x="0" y="3602"/>
                  <a:pt x="300" y="3901"/>
                  <a:pt x="669" y="3901"/>
                </a:cubicBezTo>
                <a:lnTo>
                  <a:pt x="2563" y="3901"/>
                </a:lnTo>
                <a:lnTo>
                  <a:pt x="2563" y="5795"/>
                </a:lnTo>
                <a:cubicBezTo>
                  <a:pt x="2563" y="6165"/>
                  <a:pt x="2862" y="6464"/>
                  <a:pt x="3232" y="6464"/>
                </a:cubicBezTo>
                <a:cubicBezTo>
                  <a:pt x="3601" y="6464"/>
                  <a:pt x="3900" y="6165"/>
                  <a:pt x="3900" y="5795"/>
                </a:cubicBezTo>
                <a:lnTo>
                  <a:pt x="3900" y="3901"/>
                </a:lnTo>
                <a:lnTo>
                  <a:pt x="5795" y="3901"/>
                </a:lnTo>
                <a:cubicBezTo>
                  <a:pt x="6164" y="3901"/>
                  <a:pt x="6463" y="3602"/>
                  <a:pt x="6463" y="3232"/>
                </a:cubicBezTo>
                <a:cubicBezTo>
                  <a:pt x="6463" y="2863"/>
                  <a:pt x="6164" y="2564"/>
                  <a:pt x="5795" y="2564"/>
                </a:cubicBezTo>
                <a:lnTo>
                  <a:pt x="3900" y="2564"/>
                </a:lnTo>
                <a:lnTo>
                  <a:pt x="3900" y="669"/>
                </a:lnTo>
                <a:cubicBezTo>
                  <a:pt x="3900" y="300"/>
                  <a:pt x="3601" y="1"/>
                  <a:pt x="32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8"/>
          <p:cNvSpPr/>
          <p:nvPr/>
        </p:nvSpPr>
        <p:spPr>
          <a:xfrm>
            <a:off x="420687" y="165000"/>
            <a:ext cx="208222" cy="208222"/>
          </a:xfrm>
          <a:custGeom>
            <a:avLst/>
            <a:gdLst/>
            <a:ahLst/>
            <a:cxnLst/>
            <a:rect l="l" t="t" r="r" b="b"/>
            <a:pathLst>
              <a:path w="4865" h="4865" extrusionOk="0">
                <a:moveTo>
                  <a:pt x="2433" y="1106"/>
                </a:moveTo>
                <a:cubicBezTo>
                  <a:pt x="3163" y="1106"/>
                  <a:pt x="3759" y="1702"/>
                  <a:pt x="3759" y="2433"/>
                </a:cubicBezTo>
                <a:cubicBezTo>
                  <a:pt x="3759" y="3165"/>
                  <a:pt x="3163" y="3759"/>
                  <a:pt x="2433" y="3759"/>
                </a:cubicBezTo>
                <a:cubicBezTo>
                  <a:pt x="1701" y="3759"/>
                  <a:pt x="1106" y="3165"/>
                  <a:pt x="1106" y="2433"/>
                </a:cubicBezTo>
                <a:cubicBezTo>
                  <a:pt x="1106" y="1702"/>
                  <a:pt x="1701" y="1106"/>
                  <a:pt x="2433" y="1106"/>
                </a:cubicBezTo>
                <a:close/>
                <a:moveTo>
                  <a:pt x="2433" y="0"/>
                </a:moveTo>
                <a:cubicBezTo>
                  <a:pt x="1091" y="0"/>
                  <a:pt x="0" y="1092"/>
                  <a:pt x="0" y="2433"/>
                </a:cubicBezTo>
                <a:cubicBezTo>
                  <a:pt x="0" y="3774"/>
                  <a:pt x="1091" y="4865"/>
                  <a:pt x="2433" y="4865"/>
                </a:cubicBezTo>
                <a:cubicBezTo>
                  <a:pt x="3773" y="4865"/>
                  <a:pt x="4865" y="3774"/>
                  <a:pt x="4865" y="2433"/>
                </a:cubicBezTo>
                <a:cubicBezTo>
                  <a:pt x="4865" y="1092"/>
                  <a:pt x="3773" y="0"/>
                  <a:pt x="24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8"/>
          <p:cNvSpPr/>
          <p:nvPr/>
        </p:nvSpPr>
        <p:spPr>
          <a:xfrm>
            <a:off x="10086647" y="6959915"/>
            <a:ext cx="276675" cy="276675"/>
          </a:xfrm>
          <a:custGeom>
            <a:avLst/>
            <a:gdLst/>
            <a:ahLst/>
            <a:cxnLst/>
            <a:rect l="l" t="t" r="r" b="b"/>
            <a:pathLst>
              <a:path w="6464" h="6464" extrusionOk="0">
                <a:moveTo>
                  <a:pt x="3232" y="1"/>
                </a:moveTo>
                <a:cubicBezTo>
                  <a:pt x="2862" y="1"/>
                  <a:pt x="2563" y="300"/>
                  <a:pt x="2563" y="669"/>
                </a:cubicBezTo>
                <a:lnTo>
                  <a:pt x="2563" y="2564"/>
                </a:lnTo>
                <a:lnTo>
                  <a:pt x="669" y="2564"/>
                </a:lnTo>
                <a:cubicBezTo>
                  <a:pt x="300" y="2564"/>
                  <a:pt x="0" y="2863"/>
                  <a:pt x="0" y="3232"/>
                </a:cubicBezTo>
                <a:cubicBezTo>
                  <a:pt x="0" y="3602"/>
                  <a:pt x="300" y="3901"/>
                  <a:pt x="669" y="3901"/>
                </a:cubicBezTo>
                <a:lnTo>
                  <a:pt x="2563" y="3901"/>
                </a:lnTo>
                <a:lnTo>
                  <a:pt x="2563" y="5795"/>
                </a:lnTo>
                <a:cubicBezTo>
                  <a:pt x="2563" y="6165"/>
                  <a:pt x="2862" y="6464"/>
                  <a:pt x="3232" y="6464"/>
                </a:cubicBezTo>
                <a:cubicBezTo>
                  <a:pt x="3601" y="6464"/>
                  <a:pt x="3900" y="6165"/>
                  <a:pt x="3900" y="5795"/>
                </a:cubicBezTo>
                <a:lnTo>
                  <a:pt x="3900" y="3901"/>
                </a:lnTo>
                <a:lnTo>
                  <a:pt x="5795" y="3901"/>
                </a:lnTo>
                <a:cubicBezTo>
                  <a:pt x="6164" y="3901"/>
                  <a:pt x="6463" y="3602"/>
                  <a:pt x="6463" y="3232"/>
                </a:cubicBezTo>
                <a:cubicBezTo>
                  <a:pt x="6463" y="2863"/>
                  <a:pt x="6164" y="2564"/>
                  <a:pt x="5795" y="2564"/>
                </a:cubicBezTo>
                <a:lnTo>
                  <a:pt x="3900" y="2564"/>
                </a:lnTo>
                <a:lnTo>
                  <a:pt x="3900" y="669"/>
                </a:lnTo>
                <a:cubicBezTo>
                  <a:pt x="3900" y="300"/>
                  <a:pt x="3601" y="1"/>
                  <a:pt x="32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8"/>
          <p:cNvSpPr/>
          <p:nvPr/>
        </p:nvSpPr>
        <p:spPr>
          <a:xfrm>
            <a:off x="10282862" y="6591875"/>
            <a:ext cx="208222" cy="208222"/>
          </a:xfrm>
          <a:custGeom>
            <a:avLst/>
            <a:gdLst/>
            <a:ahLst/>
            <a:cxnLst/>
            <a:rect l="l" t="t" r="r" b="b"/>
            <a:pathLst>
              <a:path w="4865" h="4865" extrusionOk="0">
                <a:moveTo>
                  <a:pt x="2433" y="1106"/>
                </a:moveTo>
                <a:cubicBezTo>
                  <a:pt x="3163" y="1106"/>
                  <a:pt x="3759" y="1702"/>
                  <a:pt x="3759" y="2433"/>
                </a:cubicBezTo>
                <a:cubicBezTo>
                  <a:pt x="3759" y="3165"/>
                  <a:pt x="3163" y="3759"/>
                  <a:pt x="2433" y="3759"/>
                </a:cubicBezTo>
                <a:cubicBezTo>
                  <a:pt x="1701" y="3759"/>
                  <a:pt x="1106" y="3165"/>
                  <a:pt x="1106" y="2433"/>
                </a:cubicBezTo>
                <a:cubicBezTo>
                  <a:pt x="1106" y="1702"/>
                  <a:pt x="1701" y="1106"/>
                  <a:pt x="2433" y="1106"/>
                </a:cubicBezTo>
                <a:close/>
                <a:moveTo>
                  <a:pt x="2433" y="0"/>
                </a:moveTo>
                <a:cubicBezTo>
                  <a:pt x="1091" y="0"/>
                  <a:pt x="0" y="1092"/>
                  <a:pt x="0" y="2433"/>
                </a:cubicBezTo>
                <a:cubicBezTo>
                  <a:pt x="0" y="3774"/>
                  <a:pt x="1091" y="4865"/>
                  <a:pt x="2433" y="4865"/>
                </a:cubicBezTo>
                <a:cubicBezTo>
                  <a:pt x="3773" y="4865"/>
                  <a:pt x="4865" y="3774"/>
                  <a:pt x="4865" y="2433"/>
                </a:cubicBezTo>
                <a:cubicBezTo>
                  <a:pt x="4865" y="1092"/>
                  <a:pt x="3773" y="0"/>
                  <a:pt x="24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8"/>
          <p:cNvSpPr/>
          <p:nvPr/>
        </p:nvSpPr>
        <p:spPr>
          <a:xfrm>
            <a:off x="9247387" y="7144800"/>
            <a:ext cx="208222" cy="208222"/>
          </a:xfrm>
          <a:custGeom>
            <a:avLst/>
            <a:gdLst/>
            <a:ahLst/>
            <a:cxnLst/>
            <a:rect l="l" t="t" r="r" b="b"/>
            <a:pathLst>
              <a:path w="4865" h="4865" extrusionOk="0">
                <a:moveTo>
                  <a:pt x="2433" y="1106"/>
                </a:moveTo>
                <a:cubicBezTo>
                  <a:pt x="3163" y="1106"/>
                  <a:pt x="3759" y="1702"/>
                  <a:pt x="3759" y="2433"/>
                </a:cubicBezTo>
                <a:cubicBezTo>
                  <a:pt x="3759" y="3165"/>
                  <a:pt x="3163" y="3759"/>
                  <a:pt x="2433" y="3759"/>
                </a:cubicBezTo>
                <a:cubicBezTo>
                  <a:pt x="1701" y="3759"/>
                  <a:pt x="1106" y="3165"/>
                  <a:pt x="1106" y="2433"/>
                </a:cubicBezTo>
                <a:cubicBezTo>
                  <a:pt x="1106" y="1702"/>
                  <a:pt x="1701" y="1106"/>
                  <a:pt x="2433" y="1106"/>
                </a:cubicBezTo>
                <a:close/>
                <a:moveTo>
                  <a:pt x="2433" y="0"/>
                </a:moveTo>
                <a:cubicBezTo>
                  <a:pt x="1091" y="0"/>
                  <a:pt x="0" y="1092"/>
                  <a:pt x="0" y="2433"/>
                </a:cubicBezTo>
                <a:cubicBezTo>
                  <a:pt x="0" y="3774"/>
                  <a:pt x="1091" y="4865"/>
                  <a:pt x="2433" y="4865"/>
                </a:cubicBezTo>
                <a:cubicBezTo>
                  <a:pt x="3773" y="4865"/>
                  <a:pt x="4865" y="3774"/>
                  <a:pt x="4865" y="2433"/>
                </a:cubicBezTo>
                <a:cubicBezTo>
                  <a:pt x="4865" y="1092"/>
                  <a:pt x="3773" y="0"/>
                  <a:pt x="24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8"/>
          <p:cNvSpPr/>
          <p:nvPr/>
        </p:nvSpPr>
        <p:spPr>
          <a:xfrm>
            <a:off x="10248622" y="952452"/>
            <a:ext cx="276675" cy="276675"/>
          </a:xfrm>
          <a:custGeom>
            <a:avLst/>
            <a:gdLst/>
            <a:ahLst/>
            <a:cxnLst/>
            <a:rect l="l" t="t" r="r" b="b"/>
            <a:pathLst>
              <a:path w="6464" h="6464" extrusionOk="0">
                <a:moveTo>
                  <a:pt x="3232" y="1"/>
                </a:moveTo>
                <a:cubicBezTo>
                  <a:pt x="2862" y="1"/>
                  <a:pt x="2563" y="300"/>
                  <a:pt x="2563" y="669"/>
                </a:cubicBezTo>
                <a:lnTo>
                  <a:pt x="2563" y="2564"/>
                </a:lnTo>
                <a:lnTo>
                  <a:pt x="669" y="2564"/>
                </a:lnTo>
                <a:cubicBezTo>
                  <a:pt x="300" y="2564"/>
                  <a:pt x="0" y="2863"/>
                  <a:pt x="0" y="3232"/>
                </a:cubicBezTo>
                <a:cubicBezTo>
                  <a:pt x="0" y="3602"/>
                  <a:pt x="300" y="3901"/>
                  <a:pt x="669" y="3901"/>
                </a:cubicBezTo>
                <a:lnTo>
                  <a:pt x="2563" y="3901"/>
                </a:lnTo>
                <a:lnTo>
                  <a:pt x="2563" y="5795"/>
                </a:lnTo>
                <a:cubicBezTo>
                  <a:pt x="2563" y="6165"/>
                  <a:pt x="2862" y="6464"/>
                  <a:pt x="3232" y="6464"/>
                </a:cubicBezTo>
                <a:cubicBezTo>
                  <a:pt x="3601" y="6464"/>
                  <a:pt x="3900" y="6165"/>
                  <a:pt x="3900" y="5795"/>
                </a:cubicBezTo>
                <a:lnTo>
                  <a:pt x="3900" y="3901"/>
                </a:lnTo>
                <a:lnTo>
                  <a:pt x="5795" y="3901"/>
                </a:lnTo>
                <a:cubicBezTo>
                  <a:pt x="6164" y="3901"/>
                  <a:pt x="6463" y="3602"/>
                  <a:pt x="6463" y="3232"/>
                </a:cubicBezTo>
                <a:cubicBezTo>
                  <a:pt x="6463" y="2863"/>
                  <a:pt x="6164" y="2564"/>
                  <a:pt x="5795" y="2564"/>
                </a:cubicBezTo>
                <a:lnTo>
                  <a:pt x="3900" y="2564"/>
                </a:lnTo>
                <a:lnTo>
                  <a:pt x="3900" y="669"/>
                </a:lnTo>
                <a:cubicBezTo>
                  <a:pt x="3900" y="300"/>
                  <a:pt x="3601" y="1"/>
                  <a:pt x="32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/>
          <p:cNvSpPr/>
          <p:nvPr/>
        </p:nvSpPr>
        <p:spPr>
          <a:xfrm>
            <a:off x="883559" y="0"/>
            <a:ext cx="6958052" cy="7559675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ikdörtgen 7"/>
          <p:cNvSpPr/>
          <p:nvPr/>
        </p:nvSpPr>
        <p:spPr>
          <a:xfrm>
            <a:off x="7841611" y="0"/>
            <a:ext cx="24057" cy="75596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2290434" y="3779836"/>
            <a:ext cx="4839085" cy="2500666"/>
          </a:xfrm>
        </p:spPr>
        <p:txBody>
          <a:bodyPr rtlCol="0" anchor="t">
            <a:normAutofit/>
          </a:bodyPr>
          <a:lstStyle>
            <a:lvl1pPr algn="r">
              <a:defRPr sz="5262"/>
            </a:lvl1pPr>
          </a:lstStyle>
          <a:p>
            <a:pPr rtl="0"/>
            <a:r>
              <a:rPr lang="tr-TR" noProof="0" dirty="0"/>
              <a:t>Asıl başlık stilini düzenlemek için tıklayın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2431155" y="2500917"/>
            <a:ext cx="4698364" cy="1278920"/>
          </a:xfrm>
        </p:spPr>
        <p:txBody>
          <a:bodyPr tIns="0" rtlCol="0" anchor="b">
            <a:normAutofit/>
          </a:bodyPr>
          <a:lstStyle>
            <a:lvl1pPr marL="0" indent="0" algn="r">
              <a:buNone/>
              <a:defRPr sz="1579" b="0">
                <a:solidFill>
                  <a:schemeClr val="tx1"/>
                </a:solidFill>
              </a:defRPr>
            </a:lvl1pPr>
            <a:lvl2pPr marL="400964" indent="0" algn="ctr">
              <a:buNone/>
              <a:defRPr sz="1579"/>
            </a:lvl2pPr>
            <a:lvl3pPr marL="801929" indent="0" algn="ctr">
              <a:buNone/>
              <a:defRPr sz="1579"/>
            </a:lvl3pPr>
            <a:lvl4pPr marL="1202893" indent="0" algn="ctr">
              <a:buNone/>
              <a:defRPr sz="1403"/>
            </a:lvl4pPr>
            <a:lvl5pPr marL="1603858" indent="0" algn="ctr">
              <a:buNone/>
              <a:defRPr sz="1403"/>
            </a:lvl5pPr>
            <a:lvl6pPr marL="2004822" indent="0" algn="ctr">
              <a:buNone/>
              <a:defRPr sz="1403"/>
            </a:lvl6pPr>
            <a:lvl7pPr marL="2405786" indent="0" algn="ctr">
              <a:buNone/>
              <a:defRPr sz="1403"/>
            </a:lvl7pPr>
            <a:lvl8pPr marL="2806751" indent="0" algn="ctr">
              <a:buNone/>
              <a:defRPr sz="1403"/>
            </a:lvl8pPr>
            <a:lvl9pPr marL="3207715" indent="0" algn="ctr">
              <a:buNone/>
              <a:defRPr sz="1403"/>
            </a:lvl9pPr>
          </a:lstStyle>
          <a:p>
            <a:pPr rtl="0"/>
            <a:r>
              <a:rPr lang="tr-TR" noProof="0"/>
              <a:t>Asıl alt başlık stilini düzenlemek için tıklayın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9F5C2F-85C6-447A-BBA9-0A8947BFB2E6}" type="datetime1">
              <a:rPr lang="tr-TR" noProof="0" smtClean="0"/>
              <a:t>12.03.2024</a:t>
            </a:fld>
            <a:endParaRPr lang="tr-TR" noProof="0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Ins="45720" rtlCol="0"/>
          <a:lstStyle/>
          <a:p>
            <a:pPr rtl="0"/>
            <a:fld id="{600CBFCC-E1FF-473E-BF42-70E7405CF173}" type="slidenum">
              <a:rPr lang="tr-TR" noProof="0" smtClean="0"/>
              <a:t>‹#›</a:t>
            </a:fld>
            <a:endParaRPr lang="tr-TR" noProof="0"/>
          </a:p>
        </p:txBody>
      </p:sp>
      <p:sp>
        <p:nvSpPr>
          <p:cNvPr id="13" name="Metin Kutusu 12"/>
          <p:cNvSpPr txBox="1"/>
          <p:nvPr/>
        </p:nvSpPr>
        <p:spPr>
          <a:xfrm>
            <a:off x="1921652" y="3596690"/>
            <a:ext cx="364493" cy="416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tr-TR" sz="2105" noProof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tr-TR" sz="2105" noProof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3180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ikdörtgen 28"/>
          <p:cNvSpPr/>
          <p:nvPr/>
        </p:nvSpPr>
        <p:spPr>
          <a:xfrm>
            <a:off x="880881" y="0"/>
            <a:ext cx="9096035" cy="7559675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Dikdörtgen 8"/>
          <p:cNvSpPr/>
          <p:nvPr/>
        </p:nvSpPr>
        <p:spPr>
          <a:xfrm>
            <a:off x="9977384" y="0"/>
            <a:ext cx="24057" cy="75596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 rtlCol="0" anchor="ctr"/>
          <a:lstStyle/>
          <a:p>
            <a:pPr lvl="0" rtl="0"/>
            <a:r>
              <a:rPr lang="tr-TR" noProof="0"/>
              <a:t>Asıl metin stillerini düzenle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C520F3-B63E-45C4-AF3D-0539EB6B2869}" type="datetime1">
              <a:rPr lang="tr-TR" noProof="0" smtClean="0"/>
              <a:t>12.03.2024</a:t>
            </a:fld>
            <a:endParaRPr lang="tr-TR" noProof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tr-TR" noProof="0" smtClean="0"/>
              <a:t>‹#›</a:t>
            </a:fld>
            <a:endParaRPr lang="tr-TR" noProof="0"/>
          </a:p>
        </p:txBody>
      </p:sp>
      <p:sp>
        <p:nvSpPr>
          <p:cNvPr id="7" name="Metin Kutusu 6"/>
          <p:cNvSpPr txBox="1"/>
          <p:nvPr/>
        </p:nvSpPr>
        <p:spPr>
          <a:xfrm>
            <a:off x="1924862" y="706832"/>
            <a:ext cx="364493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tr-TR" sz="1579" noProof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tr-TR" sz="877" noProof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6135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Başlığ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ikdörtgen 23"/>
          <p:cNvSpPr/>
          <p:nvPr/>
        </p:nvSpPr>
        <p:spPr>
          <a:xfrm>
            <a:off x="880881" y="0"/>
            <a:ext cx="9096035" cy="7559675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Dikdörtgen 24"/>
          <p:cNvSpPr/>
          <p:nvPr/>
        </p:nvSpPr>
        <p:spPr>
          <a:xfrm>
            <a:off x="9977384" y="0"/>
            <a:ext cx="24057" cy="75596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Metin Kutusu 10"/>
          <p:cNvSpPr txBox="1"/>
          <p:nvPr/>
        </p:nvSpPr>
        <p:spPr>
          <a:xfrm>
            <a:off x="1922144" y="3265702"/>
            <a:ext cx="364493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tr-TR" sz="1579" noProof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tr-TR" sz="877" noProof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288737" y="3469265"/>
            <a:ext cx="6977530" cy="1570519"/>
          </a:xfrm>
        </p:spPr>
        <p:txBody>
          <a:bodyPr rtlCol="0" anchor="t">
            <a:normAutofit/>
          </a:bodyPr>
          <a:lstStyle>
            <a:lvl1pPr algn="r">
              <a:defRPr sz="2806"/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2432640" y="2500917"/>
            <a:ext cx="6833159" cy="968348"/>
          </a:xfrm>
        </p:spPr>
        <p:txBody>
          <a:bodyPr tIns="0" rtlCol="0" anchor="b">
            <a:normAutofit/>
          </a:bodyPr>
          <a:lstStyle>
            <a:lvl1pPr marL="0" indent="0" algn="r">
              <a:buNone/>
              <a:defRPr sz="1579">
                <a:solidFill>
                  <a:schemeClr val="tx1"/>
                </a:solidFill>
              </a:defRPr>
            </a:lvl1pPr>
            <a:lvl2pPr marL="400964" indent="0">
              <a:buNone/>
              <a:defRPr sz="1579">
                <a:solidFill>
                  <a:schemeClr val="tx1">
                    <a:tint val="75000"/>
                  </a:schemeClr>
                </a:solidFill>
              </a:defRPr>
            </a:lvl2pPr>
            <a:lvl3pPr marL="801929" indent="0">
              <a:buNone/>
              <a:defRPr sz="1579">
                <a:solidFill>
                  <a:schemeClr val="tx1">
                    <a:tint val="75000"/>
                  </a:schemeClr>
                </a:solidFill>
              </a:defRPr>
            </a:lvl3pPr>
            <a:lvl4pPr marL="1202893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4pPr>
            <a:lvl5pPr marL="1603858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5pPr>
            <a:lvl6pPr marL="2004822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6pPr>
            <a:lvl7pPr marL="2405786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7pPr>
            <a:lvl8pPr marL="2806751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8pPr>
            <a:lvl9pPr marL="3207715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r-TR" noProof="0"/>
              <a:t>Asıl metin stillerini düzenle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758A2D2-9048-4019-85FB-747883551F68}" type="datetime1">
              <a:rPr lang="tr-TR" noProof="0" smtClean="0"/>
              <a:t>12.03.2024</a:t>
            </a:fld>
            <a:endParaRPr lang="tr-TR" noProof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8514261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ikdörtgen 25"/>
          <p:cNvSpPr/>
          <p:nvPr/>
        </p:nvSpPr>
        <p:spPr>
          <a:xfrm>
            <a:off x="880881" y="0"/>
            <a:ext cx="9096035" cy="7559675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Dikdörtgen 26"/>
          <p:cNvSpPr/>
          <p:nvPr/>
        </p:nvSpPr>
        <p:spPr>
          <a:xfrm>
            <a:off x="9977384" y="0"/>
            <a:ext cx="24057" cy="75596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288736" y="888265"/>
            <a:ext cx="6972641" cy="1192379"/>
          </a:xfrm>
        </p:spPr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2284791" y="2262078"/>
            <a:ext cx="3413067" cy="4406865"/>
          </a:xfrm>
        </p:spPr>
        <p:txBody>
          <a:bodyPr rtlCol="0"/>
          <a:lstStyle/>
          <a:p>
            <a:pPr lvl="0" rtl="0"/>
            <a:r>
              <a:rPr lang="tr-TR" noProof="0"/>
              <a:t>Asıl metin stillerini düzenle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5846328" y="2262076"/>
            <a:ext cx="3415050" cy="4406866"/>
          </a:xfrm>
        </p:spPr>
        <p:txBody>
          <a:bodyPr rtlCol="0"/>
          <a:lstStyle/>
          <a:p>
            <a:pPr lvl="0" rtl="0"/>
            <a:r>
              <a:rPr lang="tr-TR" noProof="0"/>
              <a:t>Asıl metin stillerini düzenle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D07B324-0D21-4ADC-A16C-236D819D86F1}" type="datetime1">
              <a:rPr lang="tr-TR" noProof="0" smtClean="0"/>
              <a:t>12.03.2024</a:t>
            </a:fld>
            <a:endParaRPr lang="tr-TR" noProof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tr-TR" noProof="0" smtClean="0"/>
              <a:t>‹#›</a:t>
            </a:fld>
            <a:endParaRPr lang="tr-TR" noProof="0"/>
          </a:p>
        </p:txBody>
      </p:sp>
      <p:sp>
        <p:nvSpPr>
          <p:cNvPr id="10" name="Metin Kutusu 9"/>
          <p:cNvSpPr txBox="1"/>
          <p:nvPr/>
        </p:nvSpPr>
        <p:spPr>
          <a:xfrm>
            <a:off x="1925940" y="706830"/>
            <a:ext cx="364493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tr-TR" sz="1579" noProof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tr-TR" sz="877" noProof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7108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ikdörtgen 19"/>
          <p:cNvSpPr/>
          <p:nvPr/>
        </p:nvSpPr>
        <p:spPr>
          <a:xfrm>
            <a:off x="880881" y="0"/>
            <a:ext cx="9096035" cy="7559675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Dikdörtgen 20"/>
          <p:cNvSpPr/>
          <p:nvPr/>
        </p:nvSpPr>
        <p:spPr>
          <a:xfrm>
            <a:off x="9977384" y="0"/>
            <a:ext cx="24057" cy="75596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Metin Kutusu 11"/>
          <p:cNvSpPr txBox="1"/>
          <p:nvPr/>
        </p:nvSpPr>
        <p:spPr>
          <a:xfrm>
            <a:off x="1923728" y="701540"/>
            <a:ext cx="364493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tr-TR" sz="1579" noProof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tr-TR" sz="877" noProof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288737" y="888265"/>
            <a:ext cx="6977530" cy="1188679"/>
          </a:xfrm>
        </p:spPr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2288221" y="2262077"/>
            <a:ext cx="3417019" cy="786852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929" b="0" cap="none" baseline="0">
                <a:solidFill>
                  <a:schemeClr val="accent6"/>
                </a:solidFill>
              </a:defRPr>
            </a:lvl1pPr>
            <a:lvl2pPr marL="400964" indent="0">
              <a:buNone/>
              <a:defRPr sz="1754" b="1"/>
            </a:lvl2pPr>
            <a:lvl3pPr marL="801929" indent="0">
              <a:buNone/>
              <a:defRPr sz="1579" b="1"/>
            </a:lvl3pPr>
            <a:lvl4pPr marL="1202893" indent="0">
              <a:buNone/>
              <a:defRPr sz="1403" b="1"/>
            </a:lvl4pPr>
            <a:lvl5pPr marL="1603858" indent="0">
              <a:buNone/>
              <a:defRPr sz="1403" b="1"/>
            </a:lvl5pPr>
            <a:lvl6pPr marL="2004822" indent="0">
              <a:buNone/>
              <a:defRPr sz="1403" b="1"/>
            </a:lvl6pPr>
            <a:lvl7pPr marL="2405786" indent="0">
              <a:buNone/>
              <a:defRPr sz="1403" b="1"/>
            </a:lvl7pPr>
            <a:lvl8pPr marL="2806751" indent="0">
              <a:buNone/>
              <a:defRPr sz="1403" b="1"/>
            </a:lvl8pPr>
            <a:lvl9pPr marL="3207715" indent="0">
              <a:buNone/>
              <a:defRPr sz="1403" b="1"/>
            </a:lvl9pPr>
          </a:lstStyle>
          <a:p>
            <a:pPr lvl="0" rtl="0"/>
            <a:r>
              <a:rPr lang="tr-TR" noProof="0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2288221" y="3143065"/>
            <a:ext cx="3414525" cy="3385687"/>
          </a:xfrm>
        </p:spPr>
        <p:txBody>
          <a:bodyPr rtlCol="0"/>
          <a:lstStyle/>
          <a:p>
            <a:pPr lvl="0" rtl="0"/>
            <a:r>
              <a:rPr lang="tr-TR" noProof="0"/>
              <a:t>Asıl metin stillerini düzenle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5846326" y="2262077"/>
            <a:ext cx="3419940" cy="786852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929" b="0" cap="none" baseline="0">
                <a:solidFill>
                  <a:schemeClr val="accent6"/>
                </a:solidFill>
              </a:defRPr>
            </a:lvl1pPr>
            <a:lvl2pPr marL="400964" indent="0">
              <a:buNone/>
              <a:defRPr sz="1754" b="1"/>
            </a:lvl2pPr>
            <a:lvl3pPr marL="801929" indent="0">
              <a:buNone/>
              <a:defRPr sz="1579" b="1"/>
            </a:lvl3pPr>
            <a:lvl4pPr marL="1202893" indent="0">
              <a:buNone/>
              <a:defRPr sz="1403" b="1"/>
            </a:lvl4pPr>
            <a:lvl5pPr marL="1603858" indent="0">
              <a:buNone/>
              <a:defRPr sz="1403" b="1"/>
            </a:lvl5pPr>
            <a:lvl6pPr marL="2004822" indent="0">
              <a:buNone/>
              <a:defRPr sz="1403" b="1"/>
            </a:lvl6pPr>
            <a:lvl7pPr marL="2405786" indent="0">
              <a:buNone/>
              <a:defRPr sz="1403" b="1"/>
            </a:lvl7pPr>
            <a:lvl8pPr marL="2806751" indent="0">
              <a:buNone/>
              <a:defRPr sz="1403" b="1"/>
            </a:lvl8pPr>
            <a:lvl9pPr marL="3207715" indent="0">
              <a:buNone/>
              <a:defRPr sz="1403" b="1"/>
            </a:lvl9pPr>
          </a:lstStyle>
          <a:p>
            <a:pPr lvl="0" rtl="0"/>
            <a:r>
              <a:rPr lang="tr-TR" noProof="0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5846327" y="3143065"/>
            <a:ext cx="3419940" cy="3385687"/>
          </a:xfrm>
        </p:spPr>
        <p:txBody>
          <a:bodyPr rtlCol="0"/>
          <a:lstStyle/>
          <a:p>
            <a:pPr lvl="0" rtl="0"/>
            <a:r>
              <a:rPr lang="tr-TR" noProof="0"/>
              <a:t>Asıl metin stillerini düzenle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7" name="Tarih Yer Tutucusu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DB5983-EFC9-4AC7-9376-85A07A6F2BC5}" type="datetime1">
              <a:rPr lang="tr-TR" noProof="0" smtClean="0"/>
              <a:t>12.03.2024</a:t>
            </a:fld>
            <a:endParaRPr lang="tr-TR" noProof="0"/>
          </a:p>
        </p:txBody>
      </p:sp>
      <p:sp>
        <p:nvSpPr>
          <p:cNvPr id="8" name="Alt Bilgi Yer Tutucusu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11819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364468" y="3161354"/>
            <a:ext cx="9963000" cy="12372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ikdörtgen 12"/>
          <p:cNvSpPr/>
          <p:nvPr/>
        </p:nvSpPr>
        <p:spPr>
          <a:xfrm>
            <a:off x="880881" y="0"/>
            <a:ext cx="9096035" cy="7559675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Dikdörtgen 13"/>
          <p:cNvSpPr/>
          <p:nvPr/>
        </p:nvSpPr>
        <p:spPr>
          <a:xfrm>
            <a:off x="9977384" y="0"/>
            <a:ext cx="24057" cy="75596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Tarih Yer Tutucusu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BC9414-EB83-420E-840F-E199FC7B4B37}" type="datetime1">
              <a:rPr lang="tr-TR" noProof="0" smtClean="0"/>
              <a:t>12.03.2024</a:t>
            </a:fld>
            <a:endParaRPr lang="tr-TR" noProof="0"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tr-TR" noProof="0" smtClean="0"/>
              <a:t>‹#›</a:t>
            </a:fld>
            <a:endParaRPr lang="tr-TR" noProof="0"/>
          </a:p>
        </p:txBody>
      </p:sp>
      <p:sp>
        <p:nvSpPr>
          <p:cNvPr id="8" name="Metin Kutusu 7"/>
          <p:cNvSpPr txBox="1"/>
          <p:nvPr/>
        </p:nvSpPr>
        <p:spPr>
          <a:xfrm>
            <a:off x="1925940" y="706833"/>
            <a:ext cx="364493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tr-TR" sz="1579" noProof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tr-TR" sz="877" noProof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4148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ikdörtgen 11"/>
          <p:cNvSpPr/>
          <p:nvPr/>
        </p:nvSpPr>
        <p:spPr>
          <a:xfrm>
            <a:off x="880881" y="0"/>
            <a:ext cx="9096035" cy="7559675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Dikdörtgen 12"/>
          <p:cNvSpPr/>
          <p:nvPr/>
        </p:nvSpPr>
        <p:spPr>
          <a:xfrm>
            <a:off x="9977384" y="0"/>
            <a:ext cx="24057" cy="75596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arih Yer Tutucusu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458A5F-9E42-45E6-84CC-70BD19985B63}" type="datetime1">
              <a:rPr lang="tr-TR" noProof="0" smtClean="0"/>
              <a:t>12.03.2024</a:t>
            </a:fld>
            <a:endParaRPr lang="tr-TR" noProof="0"/>
          </a:p>
        </p:txBody>
      </p:sp>
      <p:sp>
        <p:nvSpPr>
          <p:cNvPr id="3" name="Alt Bilgi Yer Tutucusu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7368500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Resim Yazı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ikdörtgen 24"/>
          <p:cNvSpPr/>
          <p:nvPr/>
        </p:nvSpPr>
        <p:spPr>
          <a:xfrm>
            <a:off x="880881" y="0"/>
            <a:ext cx="9096035" cy="7559675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Dikdörtgen 25"/>
          <p:cNvSpPr/>
          <p:nvPr/>
        </p:nvSpPr>
        <p:spPr>
          <a:xfrm>
            <a:off x="9977384" y="0"/>
            <a:ext cx="24057" cy="75596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Metin Kutusu 9"/>
          <p:cNvSpPr txBox="1"/>
          <p:nvPr/>
        </p:nvSpPr>
        <p:spPr>
          <a:xfrm>
            <a:off x="1362920" y="1242915"/>
            <a:ext cx="364493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tr-TR" sz="1579" noProof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tr-TR" sz="877" noProof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727881" y="1413665"/>
            <a:ext cx="2336520" cy="2097971"/>
          </a:xfrm>
        </p:spPr>
        <p:txBody>
          <a:bodyPr rtlCol="0" anchor="b">
            <a:normAutofit/>
          </a:bodyPr>
          <a:lstStyle>
            <a:lvl1pPr algn="l">
              <a:defRPr sz="2105"/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490135" y="888265"/>
            <a:ext cx="4776131" cy="5780678"/>
          </a:xfrm>
        </p:spPr>
        <p:txBody>
          <a:bodyPr rtlCol="0" anchor="ctr"/>
          <a:lstStyle/>
          <a:p>
            <a:pPr lvl="0" rtl="0"/>
            <a:r>
              <a:rPr lang="tr-TR" noProof="0"/>
              <a:t>Asıl metin stillerini düzenle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727880" y="3512145"/>
            <a:ext cx="2336520" cy="2630561"/>
          </a:xfrm>
        </p:spPr>
        <p:txBody>
          <a:bodyPr rtlCol="0"/>
          <a:lstStyle>
            <a:lvl1pPr marL="0" indent="0" algn="l">
              <a:buNone/>
              <a:defRPr sz="1403"/>
            </a:lvl1pPr>
            <a:lvl2pPr marL="400964" indent="0">
              <a:buNone/>
              <a:defRPr sz="1228"/>
            </a:lvl2pPr>
            <a:lvl3pPr marL="801929" indent="0">
              <a:buNone/>
              <a:defRPr sz="1052"/>
            </a:lvl3pPr>
            <a:lvl4pPr marL="1202893" indent="0">
              <a:buNone/>
              <a:defRPr sz="877"/>
            </a:lvl4pPr>
            <a:lvl5pPr marL="1603858" indent="0">
              <a:buNone/>
              <a:defRPr sz="877"/>
            </a:lvl5pPr>
            <a:lvl6pPr marL="2004822" indent="0">
              <a:buNone/>
              <a:defRPr sz="877"/>
            </a:lvl6pPr>
            <a:lvl7pPr marL="2405786" indent="0">
              <a:buNone/>
              <a:defRPr sz="877"/>
            </a:lvl7pPr>
            <a:lvl8pPr marL="2806751" indent="0">
              <a:buNone/>
              <a:defRPr sz="877"/>
            </a:lvl8pPr>
            <a:lvl9pPr marL="3207715" indent="0">
              <a:buNone/>
              <a:defRPr sz="877"/>
            </a:lvl9pPr>
          </a:lstStyle>
          <a:p>
            <a:pPr lvl="0" rtl="0"/>
            <a:r>
              <a:rPr lang="tr-TR" noProof="0"/>
              <a:t>Asıl metin stillerini düzenle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19C2AD-639C-4FED-A51C-488237B4BBC6}" type="datetime1">
              <a:rPr lang="tr-TR" noProof="0" smtClean="0"/>
              <a:t>12.03.2024</a:t>
            </a:fld>
            <a:endParaRPr lang="tr-TR" noProof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6132223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Resim Yazı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ikdörtgen 18"/>
          <p:cNvSpPr/>
          <p:nvPr/>
        </p:nvSpPr>
        <p:spPr>
          <a:xfrm>
            <a:off x="880881" y="0"/>
            <a:ext cx="9096035" cy="7559675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Dikdörtgen 19"/>
          <p:cNvSpPr/>
          <p:nvPr/>
        </p:nvSpPr>
        <p:spPr>
          <a:xfrm>
            <a:off x="9977384" y="0"/>
            <a:ext cx="24057" cy="75596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sim Yer Tutucusu 2"/>
          <p:cNvSpPr>
            <a:spLocks noGrp="1" noChangeAspect="1"/>
          </p:cNvSpPr>
          <p:nvPr>
            <p:ph type="pic" idx="1"/>
          </p:nvPr>
        </p:nvSpPr>
        <p:spPr>
          <a:xfrm>
            <a:off x="5916857" y="3559"/>
            <a:ext cx="4060060" cy="7559675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2456"/>
            </a:lvl1pPr>
            <a:lvl2pPr marL="400964" indent="0">
              <a:buNone/>
              <a:defRPr sz="2456"/>
            </a:lvl2pPr>
            <a:lvl3pPr marL="801929" indent="0">
              <a:buNone/>
              <a:defRPr sz="2105"/>
            </a:lvl3pPr>
            <a:lvl4pPr marL="1202893" indent="0">
              <a:buNone/>
              <a:defRPr sz="1754"/>
            </a:lvl4pPr>
            <a:lvl5pPr marL="1603858" indent="0">
              <a:buNone/>
              <a:defRPr sz="1754"/>
            </a:lvl5pPr>
            <a:lvl6pPr marL="2004822" indent="0">
              <a:buNone/>
              <a:defRPr sz="1754"/>
            </a:lvl6pPr>
            <a:lvl7pPr marL="2405786" indent="0">
              <a:buNone/>
              <a:defRPr sz="1754"/>
            </a:lvl7pPr>
            <a:lvl8pPr marL="2806751" indent="0">
              <a:buNone/>
              <a:defRPr sz="1754"/>
            </a:lvl8pPr>
            <a:lvl9pPr marL="3207715" indent="0">
              <a:buNone/>
              <a:defRPr sz="1754"/>
            </a:lvl9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10" name="Metin Kutusu 9"/>
          <p:cNvSpPr txBox="1"/>
          <p:nvPr/>
        </p:nvSpPr>
        <p:spPr>
          <a:xfrm>
            <a:off x="1363387" y="1242915"/>
            <a:ext cx="364493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tr-TR" sz="1579" noProof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tr-TR" sz="877" noProof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728686" y="1413666"/>
            <a:ext cx="3482369" cy="2094920"/>
          </a:xfrm>
        </p:spPr>
        <p:txBody>
          <a:bodyPr rtlCol="0" anchor="b">
            <a:normAutofit/>
          </a:bodyPr>
          <a:lstStyle>
            <a:lvl1pPr algn="l">
              <a:defRPr sz="2806"/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727880" y="3508589"/>
            <a:ext cx="3483147" cy="2630557"/>
          </a:xfrm>
        </p:spPr>
        <p:txBody>
          <a:bodyPr rtlCol="0">
            <a:normAutofit/>
          </a:bodyPr>
          <a:lstStyle>
            <a:lvl1pPr marL="0" indent="0" algn="l">
              <a:buNone/>
              <a:defRPr sz="1754"/>
            </a:lvl1pPr>
            <a:lvl2pPr marL="400964" indent="0">
              <a:buNone/>
              <a:defRPr sz="1228"/>
            </a:lvl2pPr>
            <a:lvl3pPr marL="801929" indent="0">
              <a:buNone/>
              <a:defRPr sz="1052"/>
            </a:lvl3pPr>
            <a:lvl4pPr marL="1202893" indent="0">
              <a:buNone/>
              <a:defRPr sz="877"/>
            </a:lvl4pPr>
            <a:lvl5pPr marL="1603858" indent="0">
              <a:buNone/>
              <a:defRPr sz="877"/>
            </a:lvl5pPr>
            <a:lvl6pPr marL="2004822" indent="0">
              <a:buNone/>
              <a:defRPr sz="877"/>
            </a:lvl6pPr>
            <a:lvl7pPr marL="2405786" indent="0">
              <a:buNone/>
              <a:defRPr sz="877"/>
            </a:lvl7pPr>
            <a:lvl8pPr marL="2806751" indent="0">
              <a:buNone/>
              <a:defRPr sz="877"/>
            </a:lvl8pPr>
            <a:lvl9pPr marL="3207715" indent="0">
              <a:buNone/>
              <a:defRPr sz="877"/>
            </a:lvl9pPr>
          </a:lstStyle>
          <a:p>
            <a:pPr lvl="0" rtl="0"/>
            <a:r>
              <a:rPr lang="tr-TR" noProof="0"/>
              <a:t>Asıl metin stillerini düzenle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803F6F-2E86-444C-9600-929363434BC1}" type="datetime1">
              <a:rPr lang="tr-TR" noProof="0" smtClean="0"/>
              <a:t>12.03.2024</a:t>
            </a:fld>
            <a:endParaRPr lang="tr-TR" noProof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8226938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ikdörtgen 13"/>
          <p:cNvSpPr/>
          <p:nvPr/>
        </p:nvSpPr>
        <p:spPr>
          <a:xfrm>
            <a:off x="880881" y="0"/>
            <a:ext cx="9096035" cy="7559675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Dikdörtgen 14"/>
          <p:cNvSpPr/>
          <p:nvPr/>
        </p:nvSpPr>
        <p:spPr>
          <a:xfrm>
            <a:off x="9977384" y="0"/>
            <a:ext cx="24057" cy="75596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Metin Kutusu 8"/>
          <p:cNvSpPr txBox="1"/>
          <p:nvPr/>
        </p:nvSpPr>
        <p:spPr>
          <a:xfrm>
            <a:off x="1924242" y="706832"/>
            <a:ext cx="364493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tr-TR" sz="1579" noProof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tr-TR" sz="877" noProof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290434" y="890733"/>
            <a:ext cx="6975365" cy="1187445"/>
          </a:xfrm>
        </p:spPr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tr-TR" noProof="0"/>
              <a:t>Asıl metin stillerini düzenle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5E1FDC5-7120-45FF-8DEB-9AA019B86FF8}" type="datetime1">
              <a:rPr lang="tr-TR" noProof="0" smtClean="0"/>
              <a:t>12.03.2024</a:t>
            </a:fld>
            <a:endParaRPr lang="tr-TR" noProof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42100154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ikdörtgen 14"/>
          <p:cNvSpPr/>
          <p:nvPr/>
        </p:nvSpPr>
        <p:spPr>
          <a:xfrm>
            <a:off x="880881" y="0"/>
            <a:ext cx="9096035" cy="7559675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Dikdörtgen 15"/>
          <p:cNvSpPr/>
          <p:nvPr/>
        </p:nvSpPr>
        <p:spPr>
          <a:xfrm>
            <a:off x="9977384" y="0"/>
            <a:ext cx="24057" cy="75596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Metin Kutusu 8"/>
          <p:cNvSpPr txBox="1"/>
          <p:nvPr/>
        </p:nvSpPr>
        <p:spPr>
          <a:xfrm rot="5400000">
            <a:off x="9018354" y="494516"/>
            <a:ext cx="458162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tr-TR" sz="1579" noProof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tr-TR" sz="877" noProof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102504" y="888265"/>
            <a:ext cx="1163295" cy="5780678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2287753" y="1069697"/>
            <a:ext cx="5671171" cy="5599246"/>
          </a:xfrm>
        </p:spPr>
        <p:txBody>
          <a:bodyPr vert="eaVert" rtlCol="0"/>
          <a:lstStyle/>
          <a:p>
            <a:pPr lvl="0" rtl="0"/>
            <a:r>
              <a:rPr lang="tr-TR" noProof="0"/>
              <a:t>Asıl metin stillerini düzenle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481BB7-2E15-4E72-86AB-453EEEF0759C}" type="datetime1">
              <a:rPr lang="tr-TR" noProof="0" smtClean="0"/>
              <a:t>12.03.2024</a:t>
            </a:fld>
            <a:endParaRPr lang="tr-TR" noProof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00CBFCC-E1FF-473E-BF42-70E7405CF173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7371794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0943" y="1565600"/>
            <a:ext cx="4544021" cy="10802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1886" y="2855877"/>
            <a:ext cx="3742135" cy="128794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67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345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018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691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3363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603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70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1382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0970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239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290" y="3238528"/>
            <a:ext cx="4544021" cy="1000957"/>
          </a:xfrm>
        </p:spPr>
        <p:txBody>
          <a:bodyPr anchor="t"/>
          <a:lstStyle>
            <a:lvl1pPr algn="l">
              <a:defRPr sz="2338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2290" y="2136076"/>
            <a:ext cx="4544021" cy="1102452"/>
          </a:xfrm>
        </p:spPr>
        <p:txBody>
          <a:bodyPr anchor="b"/>
          <a:lstStyle>
            <a:lvl1pPr marL="0" indent="0">
              <a:buNone/>
              <a:defRPr sz="1169">
                <a:solidFill>
                  <a:schemeClr val="tx1">
                    <a:tint val="75000"/>
                  </a:schemeClr>
                </a:solidFill>
              </a:defRPr>
            </a:lvl1pPr>
            <a:lvl2pPr marL="267279" indent="0">
              <a:buNone/>
              <a:defRPr sz="1052">
                <a:solidFill>
                  <a:schemeClr val="tx1">
                    <a:tint val="75000"/>
                  </a:schemeClr>
                </a:solidFill>
              </a:defRPr>
            </a:lvl2pPr>
            <a:lvl3pPr marL="534558" indent="0">
              <a:buNone/>
              <a:defRPr sz="935">
                <a:solidFill>
                  <a:schemeClr val="tx1">
                    <a:tint val="75000"/>
                  </a:schemeClr>
                </a:solidFill>
              </a:defRPr>
            </a:lvl3pPr>
            <a:lvl4pPr marL="801837" indent="0">
              <a:buNone/>
              <a:defRPr sz="818">
                <a:solidFill>
                  <a:schemeClr val="tx1">
                    <a:tint val="75000"/>
                  </a:schemeClr>
                </a:solidFill>
              </a:defRPr>
            </a:lvl4pPr>
            <a:lvl5pPr marL="1069116" indent="0">
              <a:buNone/>
              <a:defRPr sz="818">
                <a:solidFill>
                  <a:schemeClr val="tx1">
                    <a:tint val="75000"/>
                  </a:schemeClr>
                </a:solidFill>
              </a:defRPr>
            </a:lvl5pPr>
            <a:lvl6pPr marL="1336396" indent="0">
              <a:buNone/>
              <a:defRPr sz="818">
                <a:solidFill>
                  <a:schemeClr val="tx1">
                    <a:tint val="75000"/>
                  </a:schemeClr>
                </a:solidFill>
              </a:defRPr>
            </a:lvl6pPr>
            <a:lvl7pPr marL="1603675" indent="0">
              <a:buNone/>
              <a:defRPr sz="818">
                <a:solidFill>
                  <a:schemeClr val="tx1">
                    <a:tint val="75000"/>
                  </a:schemeClr>
                </a:solidFill>
              </a:defRPr>
            </a:lvl7pPr>
            <a:lvl8pPr marL="1870954" indent="0">
              <a:buNone/>
              <a:defRPr sz="818">
                <a:solidFill>
                  <a:schemeClr val="tx1">
                    <a:tint val="75000"/>
                  </a:schemeClr>
                </a:solidFill>
              </a:defRPr>
            </a:lvl8pPr>
            <a:lvl9pPr marL="2138233" indent="0">
              <a:buNone/>
              <a:defRPr sz="81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157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7295" y="1175950"/>
            <a:ext cx="2361109" cy="3326024"/>
          </a:xfrm>
        </p:spPr>
        <p:txBody>
          <a:bodyPr/>
          <a:lstStyle>
            <a:lvl1pPr>
              <a:defRPr sz="1637"/>
            </a:lvl1pPr>
            <a:lvl2pPr>
              <a:defRPr sz="1403"/>
            </a:lvl2pPr>
            <a:lvl3pPr>
              <a:defRPr sz="1169"/>
            </a:lvl3pPr>
            <a:lvl4pPr>
              <a:defRPr sz="1052"/>
            </a:lvl4pPr>
            <a:lvl5pPr>
              <a:defRPr sz="1052"/>
            </a:lvl5pPr>
            <a:lvl6pPr>
              <a:defRPr sz="1052"/>
            </a:lvl6pPr>
            <a:lvl7pPr>
              <a:defRPr sz="1052"/>
            </a:lvl7pPr>
            <a:lvl8pPr>
              <a:defRPr sz="1052"/>
            </a:lvl8pPr>
            <a:lvl9pPr>
              <a:defRPr sz="105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17502" y="1175950"/>
            <a:ext cx="2361109" cy="3326024"/>
          </a:xfrm>
        </p:spPr>
        <p:txBody>
          <a:bodyPr/>
          <a:lstStyle>
            <a:lvl1pPr>
              <a:defRPr sz="1637"/>
            </a:lvl1pPr>
            <a:lvl2pPr>
              <a:defRPr sz="1403"/>
            </a:lvl2pPr>
            <a:lvl3pPr>
              <a:defRPr sz="1169"/>
            </a:lvl3pPr>
            <a:lvl4pPr>
              <a:defRPr sz="1052"/>
            </a:lvl4pPr>
            <a:lvl5pPr>
              <a:defRPr sz="1052"/>
            </a:lvl5pPr>
            <a:lvl6pPr>
              <a:defRPr sz="1052"/>
            </a:lvl6pPr>
            <a:lvl7pPr>
              <a:defRPr sz="1052"/>
            </a:lvl7pPr>
            <a:lvl8pPr>
              <a:defRPr sz="1052"/>
            </a:lvl8pPr>
            <a:lvl9pPr>
              <a:defRPr sz="105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905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12075" y="685800"/>
            <a:ext cx="9656100" cy="810000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512075" y="1440075"/>
            <a:ext cx="9656100" cy="5021400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7295" y="1128119"/>
            <a:ext cx="2362037" cy="470146"/>
          </a:xfrm>
        </p:spPr>
        <p:txBody>
          <a:bodyPr anchor="b"/>
          <a:lstStyle>
            <a:lvl1pPr marL="0" indent="0">
              <a:buNone/>
              <a:defRPr sz="1403" b="1"/>
            </a:lvl1pPr>
            <a:lvl2pPr marL="267279" indent="0">
              <a:buNone/>
              <a:defRPr sz="1169" b="1"/>
            </a:lvl2pPr>
            <a:lvl3pPr marL="534558" indent="0">
              <a:buNone/>
              <a:defRPr sz="1052" b="1"/>
            </a:lvl3pPr>
            <a:lvl4pPr marL="801837" indent="0">
              <a:buNone/>
              <a:defRPr sz="935" b="1"/>
            </a:lvl4pPr>
            <a:lvl5pPr marL="1069116" indent="0">
              <a:buNone/>
              <a:defRPr sz="935" b="1"/>
            </a:lvl5pPr>
            <a:lvl6pPr marL="1336396" indent="0">
              <a:buNone/>
              <a:defRPr sz="935" b="1"/>
            </a:lvl6pPr>
            <a:lvl7pPr marL="1603675" indent="0">
              <a:buNone/>
              <a:defRPr sz="935" b="1"/>
            </a:lvl7pPr>
            <a:lvl8pPr marL="1870954" indent="0">
              <a:buNone/>
              <a:defRPr sz="935" b="1"/>
            </a:lvl8pPr>
            <a:lvl9pPr marL="2138233" indent="0">
              <a:buNone/>
              <a:defRPr sz="93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7295" y="1598265"/>
            <a:ext cx="2362037" cy="2903709"/>
          </a:xfrm>
        </p:spPr>
        <p:txBody>
          <a:bodyPr/>
          <a:lstStyle>
            <a:lvl1pPr>
              <a:defRPr sz="1403"/>
            </a:lvl1pPr>
            <a:lvl2pPr>
              <a:defRPr sz="1169"/>
            </a:lvl2pPr>
            <a:lvl3pPr>
              <a:defRPr sz="1052"/>
            </a:lvl3pPr>
            <a:lvl4pPr>
              <a:defRPr sz="935"/>
            </a:lvl4pPr>
            <a:lvl5pPr>
              <a:defRPr sz="935"/>
            </a:lvl5pPr>
            <a:lvl6pPr>
              <a:defRPr sz="935"/>
            </a:lvl6pPr>
            <a:lvl7pPr>
              <a:defRPr sz="935"/>
            </a:lvl7pPr>
            <a:lvl8pPr>
              <a:defRPr sz="935"/>
            </a:lvl8pPr>
            <a:lvl9pPr>
              <a:defRPr sz="93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15647" y="1128119"/>
            <a:ext cx="2362965" cy="470146"/>
          </a:xfrm>
        </p:spPr>
        <p:txBody>
          <a:bodyPr anchor="b"/>
          <a:lstStyle>
            <a:lvl1pPr marL="0" indent="0">
              <a:buNone/>
              <a:defRPr sz="1403" b="1"/>
            </a:lvl1pPr>
            <a:lvl2pPr marL="267279" indent="0">
              <a:buNone/>
              <a:defRPr sz="1169" b="1"/>
            </a:lvl2pPr>
            <a:lvl3pPr marL="534558" indent="0">
              <a:buNone/>
              <a:defRPr sz="1052" b="1"/>
            </a:lvl3pPr>
            <a:lvl4pPr marL="801837" indent="0">
              <a:buNone/>
              <a:defRPr sz="935" b="1"/>
            </a:lvl4pPr>
            <a:lvl5pPr marL="1069116" indent="0">
              <a:buNone/>
              <a:defRPr sz="935" b="1"/>
            </a:lvl5pPr>
            <a:lvl6pPr marL="1336396" indent="0">
              <a:buNone/>
              <a:defRPr sz="935" b="1"/>
            </a:lvl6pPr>
            <a:lvl7pPr marL="1603675" indent="0">
              <a:buNone/>
              <a:defRPr sz="935" b="1"/>
            </a:lvl7pPr>
            <a:lvl8pPr marL="1870954" indent="0">
              <a:buNone/>
              <a:defRPr sz="935" b="1"/>
            </a:lvl8pPr>
            <a:lvl9pPr marL="2138233" indent="0">
              <a:buNone/>
              <a:defRPr sz="93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15647" y="1598265"/>
            <a:ext cx="2362965" cy="2903709"/>
          </a:xfrm>
        </p:spPr>
        <p:txBody>
          <a:bodyPr/>
          <a:lstStyle>
            <a:lvl1pPr>
              <a:defRPr sz="1403"/>
            </a:lvl1pPr>
            <a:lvl2pPr>
              <a:defRPr sz="1169"/>
            </a:lvl2pPr>
            <a:lvl3pPr>
              <a:defRPr sz="1052"/>
            </a:lvl3pPr>
            <a:lvl4pPr>
              <a:defRPr sz="935"/>
            </a:lvl4pPr>
            <a:lvl5pPr>
              <a:defRPr sz="935"/>
            </a:lvl5pPr>
            <a:lvl6pPr>
              <a:defRPr sz="935"/>
            </a:lvl6pPr>
            <a:lvl7pPr>
              <a:defRPr sz="935"/>
            </a:lvl7pPr>
            <a:lvl8pPr>
              <a:defRPr sz="935"/>
            </a:lvl8pPr>
            <a:lvl9pPr>
              <a:defRPr sz="93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2530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4476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469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296" y="200658"/>
            <a:ext cx="1758766" cy="853963"/>
          </a:xfrm>
        </p:spPr>
        <p:txBody>
          <a:bodyPr anchor="b"/>
          <a:lstStyle>
            <a:lvl1pPr algn="l">
              <a:defRPr sz="116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0101" y="200659"/>
            <a:ext cx="2988510" cy="4301315"/>
          </a:xfrm>
        </p:spPr>
        <p:txBody>
          <a:bodyPr/>
          <a:lstStyle>
            <a:lvl1pPr>
              <a:defRPr sz="1871"/>
            </a:lvl1pPr>
            <a:lvl2pPr>
              <a:defRPr sz="1637"/>
            </a:lvl2pPr>
            <a:lvl3pPr>
              <a:defRPr sz="1403"/>
            </a:lvl3pPr>
            <a:lvl4pPr>
              <a:defRPr sz="1169"/>
            </a:lvl4pPr>
            <a:lvl5pPr>
              <a:defRPr sz="1169"/>
            </a:lvl5pPr>
            <a:lvl6pPr>
              <a:defRPr sz="1169"/>
            </a:lvl6pPr>
            <a:lvl7pPr>
              <a:defRPr sz="1169"/>
            </a:lvl7pPr>
            <a:lvl8pPr>
              <a:defRPr sz="1169"/>
            </a:lvl8pPr>
            <a:lvl9pPr>
              <a:defRPr sz="116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7296" y="1054622"/>
            <a:ext cx="1758766" cy="3447352"/>
          </a:xfrm>
        </p:spPr>
        <p:txBody>
          <a:bodyPr/>
          <a:lstStyle>
            <a:lvl1pPr marL="0" indent="0">
              <a:buNone/>
              <a:defRPr sz="818"/>
            </a:lvl1pPr>
            <a:lvl2pPr marL="267279" indent="0">
              <a:buNone/>
              <a:defRPr sz="702"/>
            </a:lvl2pPr>
            <a:lvl3pPr marL="534558" indent="0">
              <a:buNone/>
              <a:defRPr sz="585"/>
            </a:lvl3pPr>
            <a:lvl4pPr marL="801837" indent="0">
              <a:buNone/>
              <a:defRPr sz="526"/>
            </a:lvl4pPr>
            <a:lvl5pPr marL="1069116" indent="0">
              <a:buNone/>
              <a:defRPr sz="526"/>
            </a:lvl5pPr>
            <a:lvl6pPr marL="1336396" indent="0">
              <a:buNone/>
              <a:defRPr sz="526"/>
            </a:lvl6pPr>
            <a:lvl7pPr marL="1603675" indent="0">
              <a:buNone/>
              <a:defRPr sz="526"/>
            </a:lvl7pPr>
            <a:lvl8pPr marL="1870954" indent="0">
              <a:buNone/>
              <a:defRPr sz="526"/>
            </a:lvl8pPr>
            <a:lvl9pPr marL="2138233" indent="0">
              <a:buNone/>
              <a:defRPr sz="52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9806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7835" y="3527849"/>
            <a:ext cx="3207544" cy="416482"/>
          </a:xfrm>
        </p:spPr>
        <p:txBody>
          <a:bodyPr anchor="b"/>
          <a:lstStyle>
            <a:lvl1pPr algn="l">
              <a:defRPr sz="116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47835" y="450314"/>
            <a:ext cx="3207544" cy="3023870"/>
          </a:xfrm>
        </p:spPr>
        <p:txBody>
          <a:bodyPr/>
          <a:lstStyle>
            <a:lvl1pPr marL="0" indent="0">
              <a:buNone/>
              <a:defRPr sz="1871"/>
            </a:lvl1pPr>
            <a:lvl2pPr marL="267279" indent="0">
              <a:buNone/>
              <a:defRPr sz="1637"/>
            </a:lvl2pPr>
            <a:lvl3pPr marL="534558" indent="0">
              <a:buNone/>
              <a:defRPr sz="1403"/>
            </a:lvl3pPr>
            <a:lvl4pPr marL="801837" indent="0">
              <a:buNone/>
              <a:defRPr sz="1169"/>
            </a:lvl4pPr>
            <a:lvl5pPr marL="1069116" indent="0">
              <a:buNone/>
              <a:defRPr sz="1169"/>
            </a:lvl5pPr>
            <a:lvl6pPr marL="1336396" indent="0">
              <a:buNone/>
              <a:defRPr sz="1169"/>
            </a:lvl6pPr>
            <a:lvl7pPr marL="1603675" indent="0">
              <a:buNone/>
              <a:defRPr sz="1169"/>
            </a:lvl7pPr>
            <a:lvl8pPr marL="1870954" indent="0">
              <a:buNone/>
              <a:defRPr sz="1169"/>
            </a:lvl8pPr>
            <a:lvl9pPr marL="2138233" indent="0">
              <a:buNone/>
              <a:defRPr sz="1169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7835" y="3944331"/>
            <a:ext cx="3207544" cy="591474"/>
          </a:xfrm>
        </p:spPr>
        <p:txBody>
          <a:bodyPr/>
          <a:lstStyle>
            <a:lvl1pPr marL="0" indent="0">
              <a:buNone/>
              <a:defRPr sz="818"/>
            </a:lvl1pPr>
            <a:lvl2pPr marL="267279" indent="0">
              <a:buNone/>
              <a:defRPr sz="702"/>
            </a:lvl2pPr>
            <a:lvl3pPr marL="534558" indent="0">
              <a:buNone/>
              <a:defRPr sz="585"/>
            </a:lvl3pPr>
            <a:lvl4pPr marL="801837" indent="0">
              <a:buNone/>
              <a:defRPr sz="526"/>
            </a:lvl4pPr>
            <a:lvl5pPr marL="1069116" indent="0">
              <a:buNone/>
              <a:defRPr sz="526"/>
            </a:lvl5pPr>
            <a:lvl6pPr marL="1336396" indent="0">
              <a:buNone/>
              <a:defRPr sz="526"/>
            </a:lvl6pPr>
            <a:lvl7pPr marL="1603675" indent="0">
              <a:buNone/>
              <a:defRPr sz="526"/>
            </a:lvl7pPr>
            <a:lvl8pPr marL="1870954" indent="0">
              <a:buNone/>
              <a:defRPr sz="526"/>
            </a:lvl8pPr>
            <a:lvl9pPr marL="2138233" indent="0">
              <a:buNone/>
              <a:defRPr sz="52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5786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4630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75782" y="201826"/>
            <a:ext cx="1202829" cy="43001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7296" y="201826"/>
            <a:ext cx="3519388" cy="430014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24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12075" y="685800"/>
            <a:ext cx="9656100" cy="810000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512075" y="2128588"/>
            <a:ext cx="4536600" cy="1849800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◆"/>
              <a:defRPr sz="1500"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◆"/>
              <a:defRPr sz="1500"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◆"/>
              <a:defRPr sz="1500"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512075" y="4206313"/>
            <a:ext cx="4536600" cy="1849800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>
            <a:lvl1pPr marL="457200" lvl="0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◆"/>
              <a:defRPr sz="1500"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◆"/>
              <a:defRPr sz="1500"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◆"/>
              <a:defRPr sz="1500"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9pPr>
          </a:lstStyle>
          <a:p>
            <a:endParaRPr/>
          </a:p>
        </p:txBody>
      </p:sp>
      <p:sp>
        <p:nvSpPr>
          <p:cNvPr id="29" name="Google Shape;29;p5"/>
          <p:cNvSpPr>
            <a:spLocks noGrp="1"/>
          </p:cNvSpPr>
          <p:nvPr>
            <p:ph type="pic" idx="3"/>
          </p:nvPr>
        </p:nvSpPr>
        <p:spPr>
          <a:xfrm>
            <a:off x="6184000" y="1946450"/>
            <a:ext cx="3306300" cy="42918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  <p:sp>
        <p:nvSpPr>
          <p:cNvPr id="30" name="Google Shape;30;p5"/>
          <p:cNvSpPr/>
          <p:nvPr/>
        </p:nvSpPr>
        <p:spPr>
          <a:xfrm rot="-546657">
            <a:off x="6802282" y="6962037"/>
            <a:ext cx="4996436" cy="907514"/>
          </a:xfrm>
          <a:custGeom>
            <a:avLst/>
            <a:gdLst/>
            <a:ahLst/>
            <a:cxnLst/>
            <a:rect l="l" t="t" r="r" b="b"/>
            <a:pathLst>
              <a:path w="152148" h="27635" extrusionOk="0">
                <a:moveTo>
                  <a:pt x="94991" y="1"/>
                </a:moveTo>
                <a:cubicBezTo>
                  <a:pt x="92519" y="1"/>
                  <a:pt x="90052" y="136"/>
                  <a:pt x="87583" y="405"/>
                </a:cubicBezTo>
                <a:cubicBezTo>
                  <a:pt x="77554" y="1500"/>
                  <a:pt x="67265" y="4773"/>
                  <a:pt x="55202" y="10704"/>
                </a:cubicBezTo>
                <a:lnTo>
                  <a:pt x="54852" y="10876"/>
                </a:lnTo>
                <a:cubicBezTo>
                  <a:pt x="43381" y="16516"/>
                  <a:pt x="31642" y="22289"/>
                  <a:pt x="20006" y="22289"/>
                </a:cubicBezTo>
                <a:cubicBezTo>
                  <a:pt x="14744" y="22289"/>
                  <a:pt x="9504" y="21108"/>
                  <a:pt x="4319" y="18201"/>
                </a:cubicBezTo>
                <a:cubicBezTo>
                  <a:pt x="3902" y="17967"/>
                  <a:pt x="3451" y="17856"/>
                  <a:pt x="3006" y="17856"/>
                </a:cubicBezTo>
                <a:cubicBezTo>
                  <a:pt x="2065" y="17856"/>
                  <a:pt x="1151" y="18352"/>
                  <a:pt x="658" y="19231"/>
                </a:cubicBezTo>
                <a:cubicBezTo>
                  <a:pt x="1" y="20403"/>
                  <a:pt x="316" y="21856"/>
                  <a:pt x="1341" y="22660"/>
                </a:cubicBezTo>
                <a:cubicBezTo>
                  <a:pt x="1449" y="22744"/>
                  <a:pt x="1565" y="22822"/>
                  <a:pt x="1689" y="22892"/>
                </a:cubicBezTo>
                <a:cubicBezTo>
                  <a:pt x="7338" y="26059"/>
                  <a:pt x="13362" y="27634"/>
                  <a:pt x="19916" y="27634"/>
                </a:cubicBezTo>
                <a:cubicBezTo>
                  <a:pt x="23331" y="27634"/>
                  <a:pt x="26891" y="27206"/>
                  <a:pt x="30616" y="26354"/>
                </a:cubicBezTo>
                <a:cubicBezTo>
                  <a:pt x="39873" y="24235"/>
                  <a:pt x="48695" y="19896"/>
                  <a:pt x="57225" y="15701"/>
                </a:cubicBezTo>
                <a:lnTo>
                  <a:pt x="57576" y="15530"/>
                </a:lnTo>
                <a:cubicBezTo>
                  <a:pt x="71448" y="8708"/>
                  <a:pt x="83406" y="5373"/>
                  <a:pt x="95141" y="5373"/>
                </a:cubicBezTo>
                <a:cubicBezTo>
                  <a:pt x="103197" y="5373"/>
                  <a:pt x="111146" y="6944"/>
                  <a:pt x="119538" y="10039"/>
                </a:cubicBezTo>
                <a:cubicBezTo>
                  <a:pt x="123192" y="11387"/>
                  <a:pt x="126894" y="13003"/>
                  <a:pt x="130539" y="14843"/>
                </a:cubicBezTo>
                <a:cubicBezTo>
                  <a:pt x="136116" y="17656"/>
                  <a:pt x="141842" y="21096"/>
                  <a:pt x="147558" y="25064"/>
                </a:cubicBezTo>
                <a:cubicBezTo>
                  <a:pt x="148026" y="25389"/>
                  <a:pt x="148560" y="25544"/>
                  <a:pt x="149089" y="25544"/>
                </a:cubicBezTo>
                <a:cubicBezTo>
                  <a:pt x="149941" y="25544"/>
                  <a:pt x="150778" y="25141"/>
                  <a:pt x="151301" y="24388"/>
                </a:cubicBezTo>
                <a:cubicBezTo>
                  <a:pt x="152148" y="23169"/>
                  <a:pt x="151843" y="21492"/>
                  <a:pt x="150625" y="20647"/>
                </a:cubicBezTo>
                <a:cubicBezTo>
                  <a:pt x="144704" y="16535"/>
                  <a:pt x="138761" y="12968"/>
                  <a:pt x="132962" y="10041"/>
                </a:cubicBezTo>
                <a:cubicBezTo>
                  <a:pt x="129134" y="8111"/>
                  <a:pt x="125244" y="6412"/>
                  <a:pt x="121399" y="4993"/>
                </a:cubicBezTo>
                <a:cubicBezTo>
                  <a:pt x="112336" y="1651"/>
                  <a:pt x="103633" y="1"/>
                  <a:pt x="9499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 rot="2039767">
            <a:off x="8299243" y="-195122"/>
            <a:ext cx="4427564" cy="1211234"/>
          </a:xfrm>
          <a:custGeom>
            <a:avLst/>
            <a:gdLst/>
            <a:ahLst/>
            <a:cxnLst/>
            <a:rect l="l" t="t" r="r" b="b"/>
            <a:pathLst>
              <a:path w="134819" h="36882" extrusionOk="0">
                <a:moveTo>
                  <a:pt x="131925" y="1"/>
                </a:moveTo>
                <a:cubicBezTo>
                  <a:pt x="131775" y="1"/>
                  <a:pt x="131623" y="13"/>
                  <a:pt x="131471" y="39"/>
                </a:cubicBezTo>
                <a:cubicBezTo>
                  <a:pt x="120389" y="1915"/>
                  <a:pt x="109431" y="6028"/>
                  <a:pt x="99782" y="11935"/>
                </a:cubicBezTo>
                <a:cubicBezTo>
                  <a:pt x="97426" y="13378"/>
                  <a:pt x="95103" y="14904"/>
                  <a:pt x="92856" y="16380"/>
                </a:cubicBezTo>
                <a:cubicBezTo>
                  <a:pt x="86221" y="20739"/>
                  <a:pt x="79952" y="24856"/>
                  <a:pt x="72594" y="27214"/>
                </a:cubicBezTo>
                <a:cubicBezTo>
                  <a:pt x="64210" y="29901"/>
                  <a:pt x="54544" y="31512"/>
                  <a:pt x="44833" y="31512"/>
                </a:cubicBezTo>
                <a:cubicBezTo>
                  <a:pt x="30158" y="31512"/>
                  <a:pt x="15380" y="27833"/>
                  <a:pt x="4765" y="18629"/>
                </a:cubicBezTo>
                <a:cubicBezTo>
                  <a:pt x="4257" y="18189"/>
                  <a:pt x="3629" y="17972"/>
                  <a:pt x="3005" y="17972"/>
                </a:cubicBezTo>
                <a:cubicBezTo>
                  <a:pt x="2253" y="17972"/>
                  <a:pt x="1504" y="18286"/>
                  <a:pt x="972" y="18900"/>
                </a:cubicBezTo>
                <a:cubicBezTo>
                  <a:pt x="0" y="20022"/>
                  <a:pt x="120" y="21720"/>
                  <a:pt x="1243" y="22693"/>
                </a:cubicBezTo>
                <a:cubicBezTo>
                  <a:pt x="10150" y="30416"/>
                  <a:pt x="22397" y="35195"/>
                  <a:pt x="36662" y="36510"/>
                </a:cubicBezTo>
                <a:cubicBezTo>
                  <a:pt x="39356" y="36758"/>
                  <a:pt x="42100" y="36881"/>
                  <a:pt x="44870" y="36881"/>
                </a:cubicBezTo>
                <a:cubicBezTo>
                  <a:pt x="54734" y="36881"/>
                  <a:pt x="64913" y="35322"/>
                  <a:pt x="74236" y="32335"/>
                </a:cubicBezTo>
                <a:cubicBezTo>
                  <a:pt x="82292" y="29752"/>
                  <a:pt x="89163" y="25240"/>
                  <a:pt x="95808" y="20875"/>
                </a:cubicBezTo>
                <a:cubicBezTo>
                  <a:pt x="98020" y="19422"/>
                  <a:pt x="100307" y="17920"/>
                  <a:pt x="102591" y="16521"/>
                </a:cubicBezTo>
                <a:cubicBezTo>
                  <a:pt x="111659" y="10970"/>
                  <a:pt x="121956" y="7103"/>
                  <a:pt x="132369" y="5341"/>
                </a:cubicBezTo>
                <a:cubicBezTo>
                  <a:pt x="133833" y="5093"/>
                  <a:pt x="134819" y="3705"/>
                  <a:pt x="134571" y="2241"/>
                </a:cubicBezTo>
                <a:cubicBezTo>
                  <a:pt x="134349" y="929"/>
                  <a:pt x="133212" y="1"/>
                  <a:pt x="13192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/>
          <p:nvPr/>
        </p:nvSpPr>
        <p:spPr>
          <a:xfrm rot="-8408516">
            <a:off x="-1985258" y="6651102"/>
            <a:ext cx="4427611" cy="1211247"/>
          </a:xfrm>
          <a:custGeom>
            <a:avLst/>
            <a:gdLst/>
            <a:ahLst/>
            <a:cxnLst/>
            <a:rect l="l" t="t" r="r" b="b"/>
            <a:pathLst>
              <a:path w="134819" h="36882" extrusionOk="0">
                <a:moveTo>
                  <a:pt x="131925" y="1"/>
                </a:moveTo>
                <a:cubicBezTo>
                  <a:pt x="131775" y="1"/>
                  <a:pt x="131623" y="13"/>
                  <a:pt x="131471" y="39"/>
                </a:cubicBezTo>
                <a:cubicBezTo>
                  <a:pt x="120389" y="1915"/>
                  <a:pt x="109431" y="6028"/>
                  <a:pt x="99782" y="11935"/>
                </a:cubicBezTo>
                <a:cubicBezTo>
                  <a:pt x="97426" y="13378"/>
                  <a:pt x="95103" y="14904"/>
                  <a:pt x="92856" y="16380"/>
                </a:cubicBezTo>
                <a:cubicBezTo>
                  <a:pt x="86221" y="20739"/>
                  <a:pt x="79952" y="24856"/>
                  <a:pt x="72594" y="27214"/>
                </a:cubicBezTo>
                <a:cubicBezTo>
                  <a:pt x="64210" y="29901"/>
                  <a:pt x="54544" y="31512"/>
                  <a:pt x="44833" y="31512"/>
                </a:cubicBezTo>
                <a:cubicBezTo>
                  <a:pt x="30158" y="31512"/>
                  <a:pt x="15380" y="27833"/>
                  <a:pt x="4765" y="18629"/>
                </a:cubicBezTo>
                <a:cubicBezTo>
                  <a:pt x="4257" y="18189"/>
                  <a:pt x="3629" y="17972"/>
                  <a:pt x="3005" y="17972"/>
                </a:cubicBezTo>
                <a:cubicBezTo>
                  <a:pt x="2253" y="17972"/>
                  <a:pt x="1504" y="18286"/>
                  <a:pt x="972" y="18900"/>
                </a:cubicBezTo>
                <a:cubicBezTo>
                  <a:pt x="0" y="20022"/>
                  <a:pt x="120" y="21720"/>
                  <a:pt x="1243" y="22693"/>
                </a:cubicBezTo>
                <a:cubicBezTo>
                  <a:pt x="10150" y="30416"/>
                  <a:pt x="22397" y="35195"/>
                  <a:pt x="36662" y="36510"/>
                </a:cubicBezTo>
                <a:cubicBezTo>
                  <a:pt x="39356" y="36758"/>
                  <a:pt x="42100" y="36881"/>
                  <a:pt x="44870" y="36881"/>
                </a:cubicBezTo>
                <a:cubicBezTo>
                  <a:pt x="54734" y="36881"/>
                  <a:pt x="64913" y="35322"/>
                  <a:pt x="74236" y="32335"/>
                </a:cubicBezTo>
                <a:cubicBezTo>
                  <a:pt x="82292" y="29752"/>
                  <a:pt x="89163" y="25240"/>
                  <a:pt x="95808" y="20875"/>
                </a:cubicBezTo>
                <a:cubicBezTo>
                  <a:pt x="98020" y="19422"/>
                  <a:pt x="100307" y="17920"/>
                  <a:pt x="102591" y="16521"/>
                </a:cubicBezTo>
                <a:cubicBezTo>
                  <a:pt x="111659" y="10970"/>
                  <a:pt x="121956" y="7103"/>
                  <a:pt x="132369" y="5341"/>
                </a:cubicBezTo>
                <a:cubicBezTo>
                  <a:pt x="133833" y="5093"/>
                  <a:pt x="134819" y="3705"/>
                  <a:pt x="134571" y="2241"/>
                </a:cubicBezTo>
                <a:cubicBezTo>
                  <a:pt x="134349" y="929"/>
                  <a:pt x="133212" y="1"/>
                  <a:pt x="13192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5"/>
          <p:cNvSpPr/>
          <p:nvPr/>
        </p:nvSpPr>
        <p:spPr>
          <a:xfrm rot="-3960523">
            <a:off x="-592628" y="6278019"/>
            <a:ext cx="1502215" cy="1196576"/>
          </a:xfrm>
          <a:custGeom>
            <a:avLst/>
            <a:gdLst/>
            <a:ahLst/>
            <a:cxnLst/>
            <a:rect l="l" t="t" r="r" b="b"/>
            <a:pathLst>
              <a:path w="45744" h="36437" extrusionOk="0">
                <a:moveTo>
                  <a:pt x="42679" y="1"/>
                </a:moveTo>
                <a:cubicBezTo>
                  <a:pt x="41783" y="1"/>
                  <a:pt x="40908" y="448"/>
                  <a:pt x="40398" y="1262"/>
                </a:cubicBezTo>
                <a:cubicBezTo>
                  <a:pt x="31820" y="14961"/>
                  <a:pt x="21970" y="22339"/>
                  <a:pt x="15218" y="26115"/>
                </a:cubicBezTo>
                <a:cubicBezTo>
                  <a:pt x="7926" y="30194"/>
                  <a:pt x="2568" y="31074"/>
                  <a:pt x="2475" y="31089"/>
                </a:cubicBezTo>
                <a:cubicBezTo>
                  <a:pt x="1010" y="31312"/>
                  <a:pt x="1" y="32679"/>
                  <a:pt x="220" y="34145"/>
                </a:cubicBezTo>
                <a:cubicBezTo>
                  <a:pt x="420" y="35479"/>
                  <a:pt x="1567" y="36437"/>
                  <a:pt x="2876" y="36437"/>
                </a:cubicBezTo>
                <a:cubicBezTo>
                  <a:pt x="3009" y="36437"/>
                  <a:pt x="3143" y="36427"/>
                  <a:pt x="3278" y="36407"/>
                </a:cubicBezTo>
                <a:cubicBezTo>
                  <a:pt x="3527" y="36370"/>
                  <a:pt x="9463" y="35443"/>
                  <a:pt x="17576" y="30958"/>
                </a:cubicBezTo>
                <a:cubicBezTo>
                  <a:pt x="22283" y="28354"/>
                  <a:pt x="26790" y="25072"/>
                  <a:pt x="30969" y="21199"/>
                </a:cubicBezTo>
                <a:cubicBezTo>
                  <a:pt x="36168" y="16383"/>
                  <a:pt x="40874" y="10636"/>
                  <a:pt x="44955" y="4117"/>
                </a:cubicBezTo>
                <a:cubicBezTo>
                  <a:pt x="45744" y="2858"/>
                  <a:pt x="45362" y="1199"/>
                  <a:pt x="44103" y="411"/>
                </a:cubicBezTo>
                <a:cubicBezTo>
                  <a:pt x="43659" y="133"/>
                  <a:pt x="43166" y="1"/>
                  <a:pt x="4267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10279078" y="6365752"/>
            <a:ext cx="276675" cy="276675"/>
          </a:xfrm>
          <a:custGeom>
            <a:avLst/>
            <a:gdLst/>
            <a:ahLst/>
            <a:cxnLst/>
            <a:rect l="l" t="t" r="r" b="b"/>
            <a:pathLst>
              <a:path w="6464" h="6464" extrusionOk="0">
                <a:moveTo>
                  <a:pt x="3232" y="1"/>
                </a:moveTo>
                <a:cubicBezTo>
                  <a:pt x="2862" y="1"/>
                  <a:pt x="2563" y="300"/>
                  <a:pt x="2563" y="669"/>
                </a:cubicBezTo>
                <a:lnTo>
                  <a:pt x="2563" y="2564"/>
                </a:lnTo>
                <a:lnTo>
                  <a:pt x="669" y="2564"/>
                </a:lnTo>
                <a:cubicBezTo>
                  <a:pt x="300" y="2564"/>
                  <a:pt x="0" y="2863"/>
                  <a:pt x="0" y="3232"/>
                </a:cubicBezTo>
                <a:cubicBezTo>
                  <a:pt x="0" y="3602"/>
                  <a:pt x="300" y="3901"/>
                  <a:pt x="669" y="3901"/>
                </a:cubicBezTo>
                <a:lnTo>
                  <a:pt x="2563" y="3901"/>
                </a:lnTo>
                <a:lnTo>
                  <a:pt x="2563" y="5795"/>
                </a:lnTo>
                <a:cubicBezTo>
                  <a:pt x="2563" y="6165"/>
                  <a:pt x="2862" y="6464"/>
                  <a:pt x="3232" y="6464"/>
                </a:cubicBezTo>
                <a:cubicBezTo>
                  <a:pt x="3601" y="6464"/>
                  <a:pt x="3900" y="6165"/>
                  <a:pt x="3900" y="5795"/>
                </a:cubicBezTo>
                <a:lnTo>
                  <a:pt x="3900" y="3901"/>
                </a:lnTo>
                <a:lnTo>
                  <a:pt x="5795" y="3901"/>
                </a:lnTo>
                <a:cubicBezTo>
                  <a:pt x="6164" y="3901"/>
                  <a:pt x="6463" y="3602"/>
                  <a:pt x="6463" y="3232"/>
                </a:cubicBezTo>
                <a:cubicBezTo>
                  <a:pt x="6463" y="2863"/>
                  <a:pt x="6164" y="2564"/>
                  <a:pt x="5795" y="2564"/>
                </a:cubicBezTo>
                <a:lnTo>
                  <a:pt x="3900" y="2564"/>
                </a:lnTo>
                <a:lnTo>
                  <a:pt x="3900" y="669"/>
                </a:lnTo>
                <a:cubicBezTo>
                  <a:pt x="3900" y="300"/>
                  <a:pt x="3601" y="1"/>
                  <a:pt x="32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207390" y="429555"/>
            <a:ext cx="208234" cy="208234"/>
          </a:xfrm>
          <a:custGeom>
            <a:avLst/>
            <a:gdLst/>
            <a:ahLst/>
            <a:cxnLst/>
            <a:rect l="l" t="t" r="r" b="b"/>
            <a:pathLst>
              <a:path w="4865" h="4865" extrusionOk="0">
                <a:moveTo>
                  <a:pt x="2433" y="1106"/>
                </a:moveTo>
                <a:cubicBezTo>
                  <a:pt x="3163" y="1106"/>
                  <a:pt x="3759" y="1702"/>
                  <a:pt x="3759" y="2433"/>
                </a:cubicBezTo>
                <a:cubicBezTo>
                  <a:pt x="3759" y="3165"/>
                  <a:pt x="3163" y="3759"/>
                  <a:pt x="2433" y="3759"/>
                </a:cubicBezTo>
                <a:cubicBezTo>
                  <a:pt x="1701" y="3759"/>
                  <a:pt x="1106" y="3165"/>
                  <a:pt x="1106" y="2433"/>
                </a:cubicBezTo>
                <a:cubicBezTo>
                  <a:pt x="1106" y="1702"/>
                  <a:pt x="1701" y="1106"/>
                  <a:pt x="2433" y="1106"/>
                </a:cubicBezTo>
                <a:close/>
                <a:moveTo>
                  <a:pt x="2433" y="0"/>
                </a:moveTo>
                <a:cubicBezTo>
                  <a:pt x="1091" y="0"/>
                  <a:pt x="0" y="1092"/>
                  <a:pt x="0" y="2433"/>
                </a:cubicBezTo>
                <a:cubicBezTo>
                  <a:pt x="0" y="3774"/>
                  <a:pt x="1091" y="4865"/>
                  <a:pt x="2433" y="4865"/>
                </a:cubicBezTo>
                <a:cubicBezTo>
                  <a:pt x="3773" y="4865"/>
                  <a:pt x="4865" y="3774"/>
                  <a:pt x="4865" y="2433"/>
                </a:cubicBezTo>
                <a:cubicBezTo>
                  <a:pt x="4865" y="1092"/>
                  <a:pt x="3773" y="0"/>
                  <a:pt x="24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8076503" y="7152605"/>
            <a:ext cx="208234" cy="208234"/>
          </a:xfrm>
          <a:custGeom>
            <a:avLst/>
            <a:gdLst/>
            <a:ahLst/>
            <a:cxnLst/>
            <a:rect l="l" t="t" r="r" b="b"/>
            <a:pathLst>
              <a:path w="4865" h="4865" extrusionOk="0">
                <a:moveTo>
                  <a:pt x="2433" y="1106"/>
                </a:moveTo>
                <a:cubicBezTo>
                  <a:pt x="3163" y="1106"/>
                  <a:pt x="3759" y="1702"/>
                  <a:pt x="3759" y="2433"/>
                </a:cubicBezTo>
                <a:cubicBezTo>
                  <a:pt x="3759" y="3165"/>
                  <a:pt x="3163" y="3759"/>
                  <a:pt x="2433" y="3759"/>
                </a:cubicBezTo>
                <a:cubicBezTo>
                  <a:pt x="1701" y="3759"/>
                  <a:pt x="1106" y="3165"/>
                  <a:pt x="1106" y="2433"/>
                </a:cubicBezTo>
                <a:cubicBezTo>
                  <a:pt x="1106" y="1702"/>
                  <a:pt x="1701" y="1106"/>
                  <a:pt x="2433" y="1106"/>
                </a:cubicBezTo>
                <a:close/>
                <a:moveTo>
                  <a:pt x="2433" y="0"/>
                </a:moveTo>
                <a:cubicBezTo>
                  <a:pt x="1091" y="0"/>
                  <a:pt x="0" y="1092"/>
                  <a:pt x="0" y="2433"/>
                </a:cubicBezTo>
                <a:cubicBezTo>
                  <a:pt x="0" y="3774"/>
                  <a:pt x="1091" y="4865"/>
                  <a:pt x="2433" y="4865"/>
                </a:cubicBezTo>
                <a:cubicBezTo>
                  <a:pt x="3773" y="4865"/>
                  <a:pt x="4865" y="3774"/>
                  <a:pt x="4865" y="2433"/>
                </a:cubicBezTo>
                <a:cubicBezTo>
                  <a:pt x="4865" y="1092"/>
                  <a:pt x="3773" y="0"/>
                  <a:pt x="24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540065" y="152877"/>
            <a:ext cx="276675" cy="276675"/>
          </a:xfrm>
          <a:custGeom>
            <a:avLst/>
            <a:gdLst/>
            <a:ahLst/>
            <a:cxnLst/>
            <a:rect l="l" t="t" r="r" b="b"/>
            <a:pathLst>
              <a:path w="6464" h="6464" extrusionOk="0">
                <a:moveTo>
                  <a:pt x="3232" y="1"/>
                </a:moveTo>
                <a:cubicBezTo>
                  <a:pt x="2862" y="1"/>
                  <a:pt x="2563" y="300"/>
                  <a:pt x="2563" y="669"/>
                </a:cubicBezTo>
                <a:lnTo>
                  <a:pt x="2563" y="2564"/>
                </a:lnTo>
                <a:lnTo>
                  <a:pt x="669" y="2564"/>
                </a:lnTo>
                <a:cubicBezTo>
                  <a:pt x="300" y="2564"/>
                  <a:pt x="0" y="2863"/>
                  <a:pt x="0" y="3232"/>
                </a:cubicBezTo>
                <a:cubicBezTo>
                  <a:pt x="0" y="3602"/>
                  <a:pt x="300" y="3901"/>
                  <a:pt x="669" y="3901"/>
                </a:cubicBezTo>
                <a:lnTo>
                  <a:pt x="2563" y="3901"/>
                </a:lnTo>
                <a:lnTo>
                  <a:pt x="2563" y="5795"/>
                </a:lnTo>
                <a:cubicBezTo>
                  <a:pt x="2563" y="6165"/>
                  <a:pt x="2862" y="6464"/>
                  <a:pt x="3232" y="6464"/>
                </a:cubicBezTo>
                <a:cubicBezTo>
                  <a:pt x="3601" y="6464"/>
                  <a:pt x="3900" y="6165"/>
                  <a:pt x="3900" y="5795"/>
                </a:cubicBezTo>
                <a:lnTo>
                  <a:pt x="3900" y="3901"/>
                </a:lnTo>
                <a:lnTo>
                  <a:pt x="5795" y="3901"/>
                </a:lnTo>
                <a:cubicBezTo>
                  <a:pt x="6164" y="3901"/>
                  <a:pt x="6463" y="3602"/>
                  <a:pt x="6463" y="3232"/>
                </a:cubicBezTo>
                <a:cubicBezTo>
                  <a:pt x="6463" y="2863"/>
                  <a:pt x="6164" y="2564"/>
                  <a:pt x="5795" y="2564"/>
                </a:cubicBezTo>
                <a:lnTo>
                  <a:pt x="3900" y="2564"/>
                </a:lnTo>
                <a:lnTo>
                  <a:pt x="3900" y="669"/>
                </a:lnTo>
                <a:cubicBezTo>
                  <a:pt x="3900" y="300"/>
                  <a:pt x="3601" y="1"/>
                  <a:pt x="32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512075" y="685800"/>
            <a:ext cx="9656100" cy="810000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/>
          <p:nvPr/>
        </p:nvSpPr>
        <p:spPr>
          <a:xfrm rot="-577678">
            <a:off x="6851034" y="6911818"/>
            <a:ext cx="4996551" cy="907535"/>
          </a:xfrm>
          <a:custGeom>
            <a:avLst/>
            <a:gdLst/>
            <a:ahLst/>
            <a:cxnLst/>
            <a:rect l="l" t="t" r="r" b="b"/>
            <a:pathLst>
              <a:path w="152148" h="27635" extrusionOk="0">
                <a:moveTo>
                  <a:pt x="94991" y="1"/>
                </a:moveTo>
                <a:cubicBezTo>
                  <a:pt x="92519" y="1"/>
                  <a:pt x="90052" y="136"/>
                  <a:pt x="87583" y="405"/>
                </a:cubicBezTo>
                <a:cubicBezTo>
                  <a:pt x="77554" y="1500"/>
                  <a:pt x="67265" y="4773"/>
                  <a:pt x="55202" y="10704"/>
                </a:cubicBezTo>
                <a:lnTo>
                  <a:pt x="54852" y="10876"/>
                </a:lnTo>
                <a:cubicBezTo>
                  <a:pt x="43381" y="16516"/>
                  <a:pt x="31642" y="22289"/>
                  <a:pt x="20006" y="22289"/>
                </a:cubicBezTo>
                <a:cubicBezTo>
                  <a:pt x="14744" y="22289"/>
                  <a:pt x="9504" y="21108"/>
                  <a:pt x="4319" y="18201"/>
                </a:cubicBezTo>
                <a:cubicBezTo>
                  <a:pt x="3902" y="17967"/>
                  <a:pt x="3451" y="17856"/>
                  <a:pt x="3006" y="17856"/>
                </a:cubicBezTo>
                <a:cubicBezTo>
                  <a:pt x="2065" y="17856"/>
                  <a:pt x="1151" y="18352"/>
                  <a:pt x="658" y="19231"/>
                </a:cubicBezTo>
                <a:cubicBezTo>
                  <a:pt x="1" y="20403"/>
                  <a:pt x="316" y="21856"/>
                  <a:pt x="1341" y="22660"/>
                </a:cubicBezTo>
                <a:cubicBezTo>
                  <a:pt x="1449" y="22744"/>
                  <a:pt x="1565" y="22822"/>
                  <a:pt x="1689" y="22892"/>
                </a:cubicBezTo>
                <a:cubicBezTo>
                  <a:pt x="7338" y="26059"/>
                  <a:pt x="13362" y="27634"/>
                  <a:pt x="19916" y="27634"/>
                </a:cubicBezTo>
                <a:cubicBezTo>
                  <a:pt x="23331" y="27634"/>
                  <a:pt x="26891" y="27206"/>
                  <a:pt x="30616" y="26354"/>
                </a:cubicBezTo>
                <a:cubicBezTo>
                  <a:pt x="39873" y="24235"/>
                  <a:pt x="48695" y="19896"/>
                  <a:pt x="57225" y="15701"/>
                </a:cubicBezTo>
                <a:lnTo>
                  <a:pt x="57576" y="15530"/>
                </a:lnTo>
                <a:cubicBezTo>
                  <a:pt x="71448" y="8708"/>
                  <a:pt x="83406" y="5373"/>
                  <a:pt x="95141" y="5373"/>
                </a:cubicBezTo>
                <a:cubicBezTo>
                  <a:pt x="103197" y="5373"/>
                  <a:pt x="111146" y="6944"/>
                  <a:pt x="119538" y="10039"/>
                </a:cubicBezTo>
                <a:cubicBezTo>
                  <a:pt x="123192" y="11387"/>
                  <a:pt x="126894" y="13003"/>
                  <a:pt x="130539" y="14843"/>
                </a:cubicBezTo>
                <a:cubicBezTo>
                  <a:pt x="136116" y="17656"/>
                  <a:pt x="141842" y="21096"/>
                  <a:pt x="147558" y="25064"/>
                </a:cubicBezTo>
                <a:cubicBezTo>
                  <a:pt x="148026" y="25389"/>
                  <a:pt x="148560" y="25544"/>
                  <a:pt x="149089" y="25544"/>
                </a:cubicBezTo>
                <a:cubicBezTo>
                  <a:pt x="149941" y="25544"/>
                  <a:pt x="150778" y="25141"/>
                  <a:pt x="151301" y="24388"/>
                </a:cubicBezTo>
                <a:cubicBezTo>
                  <a:pt x="152148" y="23169"/>
                  <a:pt x="151843" y="21492"/>
                  <a:pt x="150625" y="20647"/>
                </a:cubicBezTo>
                <a:cubicBezTo>
                  <a:pt x="144704" y="16535"/>
                  <a:pt x="138761" y="12968"/>
                  <a:pt x="132962" y="10041"/>
                </a:cubicBezTo>
                <a:cubicBezTo>
                  <a:pt x="129134" y="8111"/>
                  <a:pt x="125244" y="6412"/>
                  <a:pt x="121399" y="4993"/>
                </a:cubicBezTo>
                <a:cubicBezTo>
                  <a:pt x="112336" y="1651"/>
                  <a:pt x="103633" y="1"/>
                  <a:pt x="9499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-658186" y="-800098"/>
            <a:ext cx="4427456" cy="1211205"/>
          </a:xfrm>
          <a:custGeom>
            <a:avLst/>
            <a:gdLst/>
            <a:ahLst/>
            <a:cxnLst/>
            <a:rect l="l" t="t" r="r" b="b"/>
            <a:pathLst>
              <a:path w="134819" h="36882" extrusionOk="0">
                <a:moveTo>
                  <a:pt x="131925" y="1"/>
                </a:moveTo>
                <a:cubicBezTo>
                  <a:pt x="131775" y="1"/>
                  <a:pt x="131623" y="13"/>
                  <a:pt x="131471" y="39"/>
                </a:cubicBezTo>
                <a:cubicBezTo>
                  <a:pt x="120389" y="1915"/>
                  <a:pt x="109431" y="6028"/>
                  <a:pt x="99782" y="11935"/>
                </a:cubicBezTo>
                <a:cubicBezTo>
                  <a:pt x="97426" y="13378"/>
                  <a:pt x="95103" y="14904"/>
                  <a:pt x="92856" y="16380"/>
                </a:cubicBezTo>
                <a:cubicBezTo>
                  <a:pt x="86221" y="20739"/>
                  <a:pt x="79952" y="24856"/>
                  <a:pt x="72594" y="27214"/>
                </a:cubicBezTo>
                <a:cubicBezTo>
                  <a:pt x="64210" y="29901"/>
                  <a:pt x="54544" y="31512"/>
                  <a:pt x="44833" y="31512"/>
                </a:cubicBezTo>
                <a:cubicBezTo>
                  <a:pt x="30158" y="31512"/>
                  <a:pt x="15380" y="27833"/>
                  <a:pt x="4765" y="18629"/>
                </a:cubicBezTo>
                <a:cubicBezTo>
                  <a:pt x="4257" y="18189"/>
                  <a:pt x="3629" y="17972"/>
                  <a:pt x="3005" y="17972"/>
                </a:cubicBezTo>
                <a:cubicBezTo>
                  <a:pt x="2253" y="17972"/>
                  <a:pt x="1504" y="18286"/>
                  <a:pt x="972" y="18900"/>
                </a:cubicBezTo>
                <a:cubicBezTo>
                  <a:pt x="0" y="20022"/>
                  <a:pt x="120" y="21720"/>
                  <a:pt x="1243" y="22693"/>
                </a:cubicBezTo>
                <a:cubicBezTo>
                  <a:pt x="10150" y="30416"/>
                  <a:pt x="22397" y="35195"/>
                  <a:pt x="36662" y="36510"/>
                </a:cubicBezTo>
                <a:cubicBezTo>
                  <a:pt x="39356" y="36758"/>
                  <a:pt x="42100" y="36881"/>
                  <a:pt x="44870" y="36881"/>
                </a:cubicBezTo>
                <a:cubicBezTo>
                  <a:pt x="54734" y="36881"/>
                  <a:pt x="64913" y="35322"/>
                  <a:pt x="74236" y="32335"/>
                </a:cubicBezTo>
                <a:cubicBezTo>
                  <a:pt x="82292" y="29752"/>
                  <a:pt x="89163" y="25240"/>
                  <a:pt x="95808" y="20875"/>
                </a:cubicBezTo>
                <a:cubicBezTo>
                  <a:pt x="98020" y="19422"/>
                  <a:pt x="100307" y="17920"/>
                  <a:pt x="102591" y="16521"/>
                </a:cubicBezTo>
                <a:cubicBezTo>
                  <a:pt x="111659" y="10970"/>
                  <a:pt x="121956" y="7103"/>
                  <a:pt x="132369" y="5341"/>
                </a:cubicBezTo>
                <a:cubicBezTo>
                  <a:pt x="133833" y="5093"/>
                  <a:pt x="134819" y="3705"/>
                  <a:pt x="134571" y="2241"/>
                </a:cubicBezTo>
                <a:cubicBezTo>
                  <a:pt x="134349" y="929"/>
                  <a:pt x="133212" y="1"/>
                  <a:pt x="13192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 rot="10017047">
            <a:off x="9832473" y="6455814"/>
            <a:ext cx="1502259" cy="1196611"/>
          </a:xfrm>
          <a:custGeom>
            <a:avLst/>
            <a:gdLst/>
            <a:ahLst/>
            <a:cxnLst/>
            <a:rect l="l" t="t" r="r" b="b"/>
            <a:pathLst>
              <a:path w="45744" h="36437" extrusionOk="0">
                <a:moveTo>
                  <a:pt x="42679" y="1"/>
                </a:moveTo>
                <a:cubicBezTo>
                  <a:pt x="41783" y="1"/>
                  <a:pt x="40908" y="448"/>
                  <a:pt x="40398" y="1262"/>
                </a:cubicBezTo>
                <a:cubicBezTo>
                  <a:pt x="31820" y="14961"/>
                  <a:pt x="21970" y="22339"/>
                  <a:pt x="15218" y="26115"/>
                </a:cubicBezTo>
                <a:cubicBezTo>
                  <a:pt x="7926" y="30194"/>
                  <a:pt x="2568" y="31074"/>
                  <a:pt x="2475" y="31089"/>
                </a:cubicBezTo>
                <a:cubicBezTo>
                  <a:pt x="1010" y="31312"/>
                  <a:pt x="1" y="32679"/>
                  <a:pt x="220" y="34145"/>
                </a:cubicBezTo>
                <a:cubicBezTo>
                  <a:pt x="420" y="35479"/>
                  <a:pt x="1567" y="36437"/>
                  <a:pt x="2876" y="36437"/>
                </a:cubicBezTo>
                <a:cubicBezTo>
                  <a:pt x="3009" y="36437"/>
                  <a:pt x="3143" y="36427"/>
                  <a:pt x="3278" y="36407"/>
                </a:cubicBezTo>
                <a:cubicBezTo>
                  <a:pt x="3527" y="36370"/>
                  <a:pt x="9463" y="35443"/>
                  <a:pt x="17576" y="30958"/>
                </a:cubicBezTo>
                <a:cubicBezTo>
                  <a:pt x="22283" y="28354"/>
                  <a:pt x="26790" y="25072"/>
                  <a:pt x="30969" y="21199"/>
                </a:cubicBezTo>
                <a:cubicBezTo>
                  <a:pt x="36168" y="16383"/>
                  <a:pt x="40874" y="10636"/>
                  <a:pt x="44955" y="4117"/>
                </a:cubicBezTo>
                <a:cubicBezTo>
                  <a:pt x="45744" y="2858"/>
                  <a:pt x="45362" y="1199"/>
                  <a:pt x="44103" y="411"/>
                </a:cubicBezTo>
                <a:cubicBezTo>
                  <a:pt x="43659" y="133"/>
                  <a:pt x="43166" y="1"/>
                  <a:pt x="4267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8199150" y="7139450"/>
            <a:ext cx="208222" cy="208222"/>
          </a:xfrm>
          <a:custGeom>
            <a:avLst/>
            <a:gdLst/>
            <a:ahLst/>
            <a:cxnLst/>
            <a:rect l="l" t="t" r="r" b="b"/>
            <a:pathLst>
              <a:path w="4865" h="4865" extrusionOk="0">
                <a:moveTo>
                  <a:pt x="2433" y="1106"/>
                </a:moveTo>
                <a:cubicBezTo>
                  <a:pt x="3163" y="1106"/>
                  <a:pt x="3759" y="1702"/>
                  <a:pt x="3759" y="2433"/>
                </a:cubicBezTo>
                <a:cubicBezTo>
                  <a:pt x="3759" y="3165"/>
                  <a:pt x="3163" y="3759"/>
                  <a:pt x="2433" y="3759"/>
                </a:cubicBezTo>
                <a:cubicBezTo>
                  <a:pt x="1701" y="3759"/>
                  <a:pt x="1106" y="3165"/>
                  <a:pt x="1106" y="2433"/>
                </a:cubicBezTo>
                <a:cubicBezTo>
                  <a:pt x="1106" y="1702"/>
                  <a:pt x="1701" y="1106"/>
                  <a:pt x="2433" y="1106"/>
                </a:cubicBezTo>
                <a:close/>
                <a:moveTo>
                  <a:pt x="2433" y="0"/>
                </a:moveTo>
                <a:cubicBezTo>
                  <a:pt x="1091" y="0"/>
                  <a:pt x="0" y="1092"/>
                  <a:pt x="0" y="2433"/>
                </a:cubicBezTo>
                <a:cubicBezTo>
                  <a:pt x="0" y="3774"/>
                  <a:pt x="1091" y="4865"/>
                  <a:pt x="2433" y="4865"/>
                </a:cubicBezTo>
                <a:cubicBezTo>
                  <a:pt x="3773" y="4865"/>
                  <a:pt x="4865" y="3774"/>
                  <a:pt x="4865" y="2433"/>
                </a:cubicBezTo>
                <a:cubicBezTo>
                  <a:pt x="4865" y="1092"/>
                  <a:pt x="3773" y="0"/>
                  <a:pt x="24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2329560" y="234940"/>
            <a:ext cx="276675" cy="276675"/>
          </a:xfrm>
          <a:custGeom>
            <a:avLst/>
            <a:gdLst/>
            <a:ahLst/>
            <a:cxnLst/>
            <a:rect l="l" t="t" r="r" b="b"/>
            <a:pathLst>
              <a:path w="6464" h="6464" extrusionOk="0">
                <a:moveTo>
                  <a:pt x="3232" y="1"/>
                </a:moveTo>
                <a:cubicBezTo>
                  <a:pt x="2862" y="1"/>
                  <a:pt x="2563" y="300"/>
                  <a:pt x="2563" y="669"/>
                </a:cubicBezTo>
                <a:lnTo>
                  <a:pt x="2563" y="2564"/>
                </a:lnTo>
                <a:lnTo>
                  <a:pt x="669" y="2564"/>
                </a:lnTo>
                <a:cubicBezTo>
                  <a:pt x="300" y="2564"/>
                  <a:pt x="0" y="2863"/>
                  <a:pt x="0" y="3232"/>
                </a:cubicBezTo>
                <a:cubicBezTo>
                  <a:pt x="0" y="3602"/>
                  <a:pt x="300" y="3901"/>
                  <a:pt x="669" y="3901"/>
                </a:cubicBezTo>
                <a:lnTo>
                  <a:pt x="2563" y="3901"/>
                </a:lnTo>
                <a:lnTo>
                  <a:pt x="2563" y="5795"/>
                </a:lnTo>
                <a:cubicBezTo>
                  <a:pt x="2563" y="6165"/>
                  <a:pt x="2862" y="6464"/>
                  <a:pt x="3232" y="6464"/>
                </a:cubicBezTo>
                <a:cubicBezTo>
                  <a:pt x="3601" y="6464"/>
                  <a:pt x="3900" y="6165"/>
                  <a:pt x="3900" y="5795"/>
                </a:cubicBezTo>
                <a:lnTo>
                  <a:pt x="3900" y="3901"/>
                </a:lnTo>
                <a:lnTo>
                  <a:pt x="5795" y="3901"/>
                </a:lnTo>
                <a:cubicBezTo>
                  <a:pt x="6164" y="3901"/>
                  <a:pt x="6463" y="3602"/>
                  <a:pt x="6463" y="3232"/>
                </a:cubicBezTo>
                <a:cubicBezTo>
                  <a:pt x="6463" y="2863"/>
                  <a:pt x="6164" y="2564"/>
                  <a:pt x="5795" y="2564"/>
                </a:cubicBezTo>
                <a:lnTo>
                  <a:pt x="3900" y="2564"/>
                </a:lnTo>
                <a:lnTo>
                  <a:pt x="3900" y="669"/>
                </a:lnTo>
                <a:cubicBezTo>
                  <a:pt x="3900" y="300"/>
                  <a:pt x="3601" y="1"/>
                  <a:pt x="32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6"/>
          <p:cNvSpPr/>
          <p:nvPr/>
        </p:nvSpPr>
        <p:spPr>
          <a:xfrm>
            <a:off x="126475" y="685800"/>
            <a:ext cx="208222" cy="208222"/>
          </a:xfrm>
          <a:custGeom>
            <a:avLst/>
            <a:gdLst/>
            <a:ahLst/>
            <a:cxnLst/>
            <a:rect l="l" t="t" r="r" b="b"/>
            <a:pathLst>
              <a:path w="4865" h="4865" extrusionOk="0">
                <a:moveTo>
                  <a:pt x="2433" y="1106"/>
                </a:moveTo>
                <a:cubicBezTo>
                  <a:pt x="3163" y="1106"/>
                  <a:pt x="3759" y="1702"/>
                  <a:pt x="3759" y="2433"/>
                </a:cubicBezTo>
                <a:cubicBezTo>
                  <a:pt x="3759" y="3165"/>
                  <a:pt x="3163" y="3759"/>
                  <a:pt x="2433" y="3759"/>
                </a:cubicBezTo>
                <a:cubicBezTo>
                  <a:pt x="1701" y="3759"/>
                  <a:pt x="1106" y="3165"/>
                  <a:pt x="1106" y="2433"/>
                </a:cubicBezTo>
                <a:cubicBezTo>
                  <a:pt x="1106" y="1702"/>
                  <a:pt x="1701" y="1106"/>
                  <a:pt x="2433" y="1106"/>
                </a:cubicBezTo>
                <a:close/>
                <a:moveTo>
                  <a:pt x="2433" y="0"/>
                </a:moveTo>
                <a:cubicBezTo>
                  <a:pt x="1091" y="0"/>
                  <a:pt x="0" y="1092"/>
                  <a:pt x="0" y="2433"/>
                </a:cubicBezTo>
                <a:cubicBezTo>
                  <a:pt x="0" y="3774"/>
                  <a:pt x="1091" y="4865"/>
                  <a:pt x="2433" y="4865"/>
                </a:cubicBezTo>
                <a:cubicBezTo>
                  <a:pt x="3773" y="4865"/>
                  <a:pt x="4865" y="3774"/>
                  <a:pt x="4865" y="2433"/>
                </a:cubicBezTo>
                <a:cubicBezTo>
                  <a:pt x="4865" y="1092"/>
                  <a:pt x="3773" y="0"/>
                  <a:pt x="24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6"/>
          <p:cNvSpPr/>
          <p:nvPr/>
        </p:nvSpPr>
        <p:spPr>
          <a:xfrm>
            <a:off x="10168122" y="6354402"/>
            <a:ext cx="276675" cy="276675"/>
          </a:xfrm>
          <a:custGeom>
            <a:avLst/>
            <a:gdLst/>
            <a:ahLst/>
            <a:cxnLst/>
            <a:rect l="l" t="t" r="r" b="b"/>
            <a:pathLst>
              <a:path w="6464" h="6464" extrusionOk="0">
                <a:moveTo>
                  <a:pt x="3232" y="1"/>
                </a:moveTo>
                <a:cubicBezTo>
                  <a:pt x="2862" y="1"/>
                  <a:pt x="2563" y="300"/>
                  <a:pt x="2563" y="669"/>
                </a:cubicBezTo>
                <a:lnTo>
                  <a:pt x="2563" y="2564"/>
                </a:lnTo>
                <a:lnTo>
                  <a:pt x="669" y="2564"/>
                </a:lnTo>
                <a:cubicBezTo>
                  <a:pt x="300" y="2564"/>
                  <a:pt x="0" y="2863"/>
                  <a:pt x="0" y="3232"/>
                </a:cubicBezTo>
                <a:cubicBezTo>
                  <a:pt x="0" y="3602"/>
                  <a:pt x="300" y="3901"/>
                  <a:pt x="669" y="3901"/>
                </a:cubicBezTo>
                <a:lnTo>
                  <a:pt x="2563" y="3901"/>
                </a:lnTo>
                <a:lnTo>
                  <a:pt x="2563" y="5795"/>
                </a:lnTo>
                <a:cubicBezTo>
                  <a:pt x="2563" y="6165"/>
                  <a:pt x="2862" y="6464"/>
                  <a:pt x="3232" y="6464"/>
                </a:cubicBezTo>
                <a:cubicBezTo>
                  <a:pt x="3601" y="6464"/>
                  <a:pt x="3900" y="6165"/>
                  <a:pt x="3900" y="5795"/>
                </a:cubicBezTo>
                <a:lnTo>
                  <a:pt x="3900" y="3901"/>
                </a:lnTo>
                <a:lnTo>
                  <a:pt x="5795" y="3901"/>
                </a:lnTo>
                <a:cubicBezTo>
                  <a:pt x="6164" y="3901"/>
                  <a:pt x="6463" y="3602"/>
                  <a:pt x="6463" y="3232"/>
                </a:cubicBezTo>
                <a:cubicBezTo>
                  <a:pt x="6463" y="2863"/>
                  <a:pt x="6164" y="2564"/>
                  <a:pt x="5795" y="2564"/>
                </a:cubicBezTo>
                <a:lnTo>
                  <a:pt x="3900" y="2564"/>
                </a:lnTo>
                <a:lnTo>
                  <a:pt x="3900" y="669"/>
                </a:lnTo>
                <a:cubicBezTo>
                  <a:pt x="3900" y="300"/>
                  <a:pt x="3601" y="1"/>
                  <a:pt x="32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6"/>
          <p:cNvSpPr/>
          <p:nvPr/>
        </p:nvSpPr>
        <p:spPr>
          <a:xfrm>
            <a:off x="2830775" y="117750"/>
            <a:ext cx="208222" cy="208222"/>
          </a:xfrm>
          <a:custGeom>
            <a:avLst/>
            <a:gdLst/>
            <a:ahLst/>
            <a:cxnLst/>
            <a:rect l="l" t="t" r="r" b="b"/>
            <a:pathLst>
              <a:path w="4865" h="4865" extrusionOk="0">
                <a:moveTo>
                  <a:pt x="2433" y="1106"/>
                </a:moveTo>
                <a:cubicBezTo>
                  <a:pt x="3163" y="1106"/>
                  <a:pt x="3759" y="1702"/>
                  <a:pt x="3759" y="2433"/>
                </a:cubicBezTo>
                <a:cubicBezTo>
                  <a:pt x="3759" y="3165"/>
                  <a:pt x="3163" y="3759"/>
                  <a:pt x="2433" y="3759"/>
                </a:cubicBezTo>
                <a:cubicBezTo>
                  <a:pt x="1701" y="3759"/>
                  <a:pt x="1106" y="3165"/>
                  <a:pt x="1106" y="2433"/>
                </a:cubicBezTo>
                <a:cubicBezTo>
                  <a:pt x="1106" y="1702"/>
                  <a:pt x="1701" y="1106"/>
                  <a:pt x="2433" y="1106"/>
                </a:cubicBezTo>
                <a:close/>
                <a:moveTo>
                  <a:pt x="2433" y="0"/>
                </a:moveTo>
                <a:cubicBezTo>
                  <a:pt x="1091" y="0"/>
                  <a:pt x="0" y="1092"/>
                  <a:pt x="0" y="2433"/>
                </a:cubicBezTo>
                <a:cubicBezTo>
                  <a:pt x="0" y="3774"/>
                  <a:pt x="1091" y="4865"/>
                  <a:pt x="2433" y="4865"/>
                </a:cubicBezTo>
                <a:cubicBezTo>
                  <a:pt x="3773" y="4865"/>
                  <a:pt x="4865" y="3774"/>
                  <a:pt x="4865" y="2433"/>
                </a:cubicBezTo>
                <a:cubicBezTo>
                  <a:pt x="4865" y="1092"/>
                  <a:pt x="3773" y="0"/>
                  <a:pt x="24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364468" y="2042457"/>
            <a:ext cx="3283500" cy="4673100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512075" y="685800"/>
            <a:ext cx="9656100" cy="810000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573245" y="661638"/>
            <a:ext cx="7445700" cy="60126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1pPr>
            <a:lvl2pPr lvl="1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310447" y="1812541"/>
            <a:ext cx="4730100" cy="2178600"/>
          </a:xfrm>
          <a:prstGeom prst="rect">
            <a:avLst/>
          </a:prstGeom>
        </p:spPr>
        <p:txBody>
          <a:bodyPr spcFirstLastPara="1" wrap="square" lIns="116050" tIns="116050" rIns="116050" bIns="11605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310447" y="4120005"/>
            <a:ext cx="4730100" cy="1815300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2"/>
          </p:nvPr>
        </p:nvSpPr>
        <p:spPr>
          <a:xfrm>
            <a:off x="5775715" y="1064257"/>
            <a:ext cx="4486500" cy="54312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>
            <a:spLocks noGrp="1"/>
          </p:cNvSpPr>
          <p:nvPr>
            <p:ph type="title" hasCustomPrompt="1"/>
          </p:nvPr>
        </p:nvSpPr>
        <p:spPr>
          <a:xfrm>
            <a:off x="364468" y="1625801"/>
            <a:ext cx="9963000" cy="2886000"/>
          </a:xfrm>
          <a:prstGeom prst="rect">
            <a:avLst/>
          </a:prstGeom>
        </p:spPr>
        <p:txBody>
          <a:bodyPr spcFirstLastPara="1" wrap="square" lIns="116050" tIns="116050" rIns="116050" bIns="11605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200"/>
              <a:buNone/>
              <a:defRPr sz="1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5200"/>
              <a:buNone/>
              <a:defRPr sz="1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5200"/>
              <a:buNone/>
              <a:defRPr sz="1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5200"/>
              <a:buNone/>
              <a:defRPr sz="1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5200"/>
              <a:buNone/>
              <a:defRPr sz="1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5200"/>
              <a:buNone/>
              <a:defRPr sz="1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5200"/>
              <a:buNone/>
              <a:defRPr sz="1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5200"/>
              <a:buNone/>
              <a:defRPr sz="1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5200"/>
              <a:buNone/>
              <a:defRPr sz="15200"/>
            </a:lvl9pPr>
          </a:lstStyle>
          <a:p>
            <a:r>
              <a:t>xx%</a:t>
            </a:r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1"/>
          </p:nvPr>
        </p:nvSpPr>
        <p:spPr>
          <a:xfrm>
            <a:off x="364468" y="4633192"/>
            <a:ext cx="9963000" cy="1911900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2075" y="685800"/>
            <a:ext cx="9656100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050" tIns="116050" rIns="116050" bIns="1160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icksand"/>
              <a:buNone/>
              <a:defRPr sz="36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icksand"/>
              <a:buNone/>
              <a:defRPr sz="36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icksand"/>
              <a:buNone/>
              <a:defRPr sz="36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icksand"/>
              <a:buNone/>
              <a:defRPr sz="36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icksand"/>
              <a:buNone/>
              <a:defRPr sz="36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icksand"/>
              <a:buNone/>
              <a:defRPr sz="36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icksand"/>
              <a:buNone/>
              <a:defRPr sz="36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icksand"/>
              <a:buNone/>
              <a:defRPr sz="36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icksand"/>
              <a:buNone/>
              <a:defRPr sz="36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2075" y="1440075"/>
            <a:ext cx="9656100" cy="50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050" tIns="116050" rIns="116050" bIns="116050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■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■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■"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4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Resim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351" y="2320595"/>
            <a:ext cx="8208461" cy="5239080"/>
          </a:xfrm>
          <a:prstGeom prst="rect">
            <a:avLst/>
          </a:prstGeom>
        </p:spPr>
      </p:pic>
      <p:pic>
        <p:nvPicPr>
          <p:cNvPr id="15" name="Resim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689942" cy="7559675"/>
          </a:xfrm>
          <a:prstGeom prst="rect">
            <a:avLst/>
          </a:prstGeom>
        </p:spPr>
      </p:pic>
      <p:sp>
        <p:nvSpPr>
          <p:cNvPr id="8" name="Dikdörtgen 7"/>
          <p:cNvSpPr/>
          <p:nvPr/>
        </p:nvSpPr>
        <p:spPr>
          <a:xfrm>
            <a:off x="0" y="0"/>
            <a:ext cx="845535" cy="75596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2290434" y="890733"/>
            <a:ext cx="6979084" cy="11874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2432317" y="2262078"/>
            <a:ext cx="6837200" cy="4406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tr-TR" noProof="0" dirty="0"/>
              <a:t>Asıl metin stillerini düzenle</a:t>
            </a:r>
          </a:p>
          <a:p>
            <a:pPr lvl="1" rtl="0"/>
            <a:r>
              <a:rPr lang="tr-TR" noProof="0" dirty="0"/>
              <a:t>İkinci düzey</a:t>
            </a:r>
          </a:p>
          <a:p>
            <a:pPr lvl="2" rtl="0"/>
            <a:r>
              <a:rPr lang="tr-TR" noProof="0" dirty="0"/>
              <a:t>Üçüncü düzey</a:t>
            </a:r>
          </a:p>
          <a:p>
            <a:pPr lvl="3" rtl="0"/>
            <a:r>
              <a:rPr lang="tr-TR" noProof="0" dirty="0"/>
              <a:t>Dördüncü düzey</a:t>
            </a:r>
          </a:p>
          <a:p>
            <a:pPr lvl="4" rtl="0"/>
            <a:r>
              <a:rPr lang="tr-TR" noProof="0" dirty="0"/>
              <a:t>Beşinci düzey</a:t>
            </a:r>
          </a:p>
          <a:p>
            <a:pPr lvl="5" rtl="0"/>
            <a:r>
              <a:rPr lang="tr-TR" noProof="0" dirty="0"/>
              <a:t>Altıncı düzey</a:t>
            </a:r>
          </a:p>
          <a:p>
            <a:pPr lvl="6" rtl="0"/>
            <a:r>
              <a:rPr lang="tr-TR" noProof="0" dirty="0"/>
              <a:t>Yedinci düzey</a:t>
            </a:r>
          </a:p>
          <a:p>
            <a:pPr lvl="7" rtl="0"/>
            <a:r>
              <a:rPr lang="tr-TR" noProof="0" dirty="0"/>
              <a:t>Sekizinci düzey</a:t>
            </a:r>
          </a:p>
          <a:p>
            <a:pPr lvl="8" rtl="0"/>
            <a:r>
              <a:rPr lang="tr-TR" noProof="0" dirty="0"/>
              <a:t>Dokuzuncu düzey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2"/>
          </p:nvPr>
        </p:nvSpPr>
        <p:spPr>
          <a:xfrm rot="5400000">
            <a:off x="-1010427" y="5830472"/>
            <a:ext cx="2935166" cy="160377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702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rtl="0"/>
            <a:fld id="{AB2C564F-259B-432F-AA65-9E0CD8543F31}" type="datetime1">
              <a:rPr lang="tr-TR" noProof="0" smtClean="0"/>
              <a:t>12.03.2024</a:t>
            </a:fld>
            <a:endParaRPr lang="tr-TR" noProof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3"/>
          </p:nvPr>
        </p:nvSpPr>
        <p:spPr>
          <a:xfrm rot="5400000">
            <a:off x="-2625025" y="4055923"/>
            <a:ext cx="6487511" cy="157129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7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tr-TR" noProof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138916" y="181433"/>
            <a:ext cx="558380" cy="35588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5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00CBFCC-E1FF-473E-BF42-70E7405CF173}" type="slidenum">
              <a:rPr lang="tr-TR" noProof="0" smtClean="0"/>
              <a:t>‹#›</a:t>
            </a:fld>
            <a:endParaRPr lang="tr-TR" noProof="0"/>
          </a:p>
        </p:txBody>
      </p:sp>
      <p:sp>
        <p:nvSpPr>
          <p:cNvPr id="57" name="Dikdörtgen 56"/>
          <p:cNvSpPr/>
          <p:nvPr/>
        </p:nvSpPr>
        <p:spPr>
          <a:xfrm>
            <a:off x="843666" y="0"/>
            <a:ext cx="40093" cy="75596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542024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sldNum="0" hdr="0" ftr="0" dt="0"/>
  <p:txStyles>
    <p:titleStyle>
      <a:lvl1pPr algn="r" defTabSz="801929" rtl="0" eaLnBrk="1" latinLnBrk="0" hangingPunct="1">
        <a:lnSpc>
          <a:spcPct val="90000"/>
        </a:lnSpc>
        <a:spcBef>
          <a:spcPct val="0"/>
        </a:spcBef>
        <a:buNone/>
        <a:defRPr sz="2982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02116" indent="-302116" algn="l" defTabSz="801929" rtl="0" eaLnBrk="1" latinLnBrk="0" hangingPunct="1">
        <a:lnSpc>
          <a:spcPct val="120000"/>
        </a:lnSpc>
        <a:spcBef>
          <a:spcPts val="877"/>
        </a:spcBef>
        <a:spcAft>
          <a:spcPts val="526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754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97511" indent="-296547" algn="l" defTabSz="801929" rtl="0" eaLnBrk="1" latinLnBrk="0" hangingPunct="1">
        <a:lnSpc>
          <a:spcPct val="120000"/>
        </a:lnSpc>
        <a:spcBef>
          <a:spcPts val="439"/>
        </a:spcBef>
        <a:spcAft>
          <a:spcPts val="526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579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04045" indent="-302116" algn="l" defTabSz="801929" rtl="0" eaLnBrk="1" latinLnBrk="0" hangingPunct="1">
        <a:lnSpc>
          <a:spcPct val="120000"/>
        </a:lnSpc>
        <a:spcBef>
          <a:spcPts val="439"/>
        </a:spcBef>
        <a:spcAft>
          <a:spcPts val="526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3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499440" indent="-296547" algn="l" defTabSz="801929" rtl="0" eaLnBrk="1" latinLnBrk="0" hangingPunct="1">
        <a:lnSpc>
          <a:spcPct val="120000"/>
        </a:lnSpc>
        <a:spcBef>
          <a:spcPts val="439"/>
        </a:spcBef>
        <a:spcAft>
          <a:spcPts val="526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28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905974" indent="-302116" algn="l" defTabSz="801929" rtl="0" eaLnBrk="1" latinLnBrk="0" hangingPunct="1">
        <a:lnSpc>
          <a:spcPct val="120000"/>
        </a:lnSpc>
        <a:spcBef>
          <a:spcPts val="439"/>
        </a:spcBef>
        <a:spcAft>
          <a:spcPts val="526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052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317574" indent="-296714" algn="l" defTabSz="801929" rtl="0" eaLnBrk="1" latinLnBrk="0" hangingPunct="1">
        <a:lnSpc>
          <a:spcPct val="120000"/>
        </a:lnSpc>
        <a:spcBef>
          <a:spcPts val="439"/>
        </a:spcBef>
        <a:spcAft>
          <a:spcPts val="526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052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726558" indent="-296714" algn="l" defTabSz="801929" rtl="0" eaLnBrk="1" latinLnBrk="0" hangingPunct="1">
        <a:lnSpc>
          <a:spcPct val="120000"/>
        </a:lnSpc>
        <a:spcBef>
          <a:spcPts val="439"/>
        </a:spcBef>
        <a:spcAft>
          <a:spcPts val="526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052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135542" indent="-296714" algn="l" defTabSz="801929" rtl="0" eaLnBrk="1" latinLnBrk="0" hangingPunct="1">
        <a:lnSpc>
          <a:spcPct val="120000"/>
        </a:lnSpc>
        <a:spcBef>
          <a:spcPts val="439"/>
        </a:spcBef>
        <a:spcAft>
          <a:spcPts val="526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052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544525" indent="-296714" algn="l" defTabSz="801929" rtl="0" eaLnBrk="1" latinLnBrk="0" hangingPunct="1">
        <a:lnSpc>
          <a:spcPct val="120000"/>
        </a:lnSpc>
        <a:spcBef>
          <a:spcPts val="439"/>
        </a:spcBef>
        <a:spcAft>
          <a:spcPts val="526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052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01929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1pPr>
      <a:lvl2pPr marL="400964" algn="l" defTabSz="801929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2pPr>
      <a:lvl3pPr marL="801929" algn="l" defTabSz="801929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3pPr>
      <a:lvl4pPr marL="1202893" algn="l" defTabSz="801929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4pPr>
      <a:lvl5pPr marL="1603858" algn="l" defTabSz="801929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5pPr>
      <a:lvl6pPr marL="2004822" algn="l" defTabSz="801929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6pPr>
      <a:lvl7pPr marL="2405786" algn="l" defTabSz="801929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7pPr>
      <a:lvl8pPr marL="2806751" algn="l" defTabSz="801929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8pPr>
      <a:lvl9pPr marL="3207715" algn="l" defTabSz="801929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7295" y="201825"/>
            <a:ext cx="4811316" cy="839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7295" y="1175950"/>
            <a:ext cx="4811316" cy="3326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7295" y="4671133"/>
            <a:ext cx="1247378" cy="2683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26518" y="4671133"/>
            <a:ext cx="1692870" cy="2683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31233" y="4671133"/>
            <a:ext cx="1247378" cy="2683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087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defTabSz="534558" rtl="0" eaLnBrk="1" latinLnBrk="0" hangingPunct="1">
        <a:spcBef>
          <a:spcPct val="0"/>
        </a:spcBef>
        <a:buNone/>
        <a:defRPr sz="257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0459" indent="-200459" algn="l" defTabSz="534558" rtl="0" eaLnBrk="1" latinLnBrk="0" hangingPunct="1">
        <a:spcBef>
          <a:spcPct val="20000"/>
        </a:spcBef>
        <a:buFont typeface="Arial" pitchFamily="34" charset="0"/>
        <a:buChar char="•"/>
        <a:defRPr sz="1871" kern="1200">
          <a:solidFill>
            <a:schemeClr val="tx1"/>
          </a:solidFill>
          <a:latin typeface="+mn-lt"/>
          <a:ea typeface="+mn-ea"/>
          <a:cs typeface="+mn-cs"/>
        </a:defRPr>
      </a:lvl1pPr>
      <a:lvl2pPr marL="434329" indent="-167049" algn="l" defTabSz="534558" rtl="0" eaLnBrk="1" latinLnBrk="0" hangingPunct="1">
        <a:spcBef>
          <a:spcPct val="20000"/>
        </a:spcBef>
        <a:buFont typeface="Arial" pitchFamily="34" charset="0"/>
        <a:buChar char="–"/>
        <a:defRPr sz="1637" kern="1200">
          <a:solidFill>
            <a:schemeClr val="tx1"/>
          </a:solidFill>
          <a:latin typeface="+mn-lt"/>
          <a:ea typeface="+mn-ea"/>
          <a:cs typeface="+mn-cs"/>
        </a:defRPr>
      </a:lvl2pPr>
      <a:lvl3pPr marL="668198" indent="-133640" algn="l" defTabSz="534558" rtl="0" eaLnBrk="1" latinLnBrk="0" hangingPunct="1">
        <a:spcBef>
          <a:spcPct val="20000"/>
        </a:spcBef>
        <a:buFont typeface="Arial" pitchFamily="34" charset="0"/>
        <a:buChar char="•"/>
        <a:defRPr sz="1403" kern="1200">
          <a:solidFill>
            <a:schemeClr val="tx1"/>
          </a:solidFill>
          <a:latin typeface="+mn-lt"/>
          <a:ea typeface="+mn-ea"/>
          <a:cs typeface="+mn-cs"/>
        </a:defRPr>
      </a:lvl3pPr>
      <a:lvl4pPr marL="935477" indent="-133640" algn="l" defTabSz="534558" rtl="0" eaLnBrk="1" latinLnBrk="0" hangingPunct="1">
        <a:spcBef>
          <a:spcPct val="20000"/>
        </a:spcBef>
        <a:buFont typeface="Arial" pitchFamily="34" charset="0"/>
        <a:buChar char="–"/>
        <a:defRPr sz="1169" kern="1200">
          <a:solidFill>
            <a:schemeClr val="tx1"/>
          </a:solidFill>
          <a:latin typeface="+mn-lt"/>
          <a:ea typeface="+mn-ea"/>
          <a:cs typeface="+mn-cs"/>
        </a:defRPr>
      </a:lvl4pPr>
      <a:lvl5pPr marL="1202756" indent="-133640" algn="l" defTabSz="534558" rtl="0" eaLnBrk="1" latinLnBrk="0" hangingPunct="1">
        <a:spcBef>
          <a:spcPct val="20000"/>
        </a:spcBef>
        <a:buFont typeface="Arial" pitchFamily="34" charset="0"/>
        <a:buChar char="»"/>
        <a:defRPr sz="1169" kern="1200">
          <a:solidFill>
            <a:schemeClr val="tx1"/>
          </a:solidFill>
          <a:latin typeface="+mn-lt"/>
          <a:ea typeface="+mn-ea"/>
          <a:cs typeface="+mn-cs"/>
        </a:defRPr>
      </a:lvl5pPr>
      <a:lvl6pPr marL="1470035" indent="-133640" algn="l" defTabSz="534558" rtl="0" eaLnBrk="1" latinLnBrk="0" hangingPunct="1">
        <a:spcBef>
          <a:spcPct val="20000"/>
        </a:spcBef>
        <a:buFont typeface="Arial" pitchFamily="34" charset="0"/>
        <a:buChar char="•"/>
        <a:defRPr sz="1169" kern="1200">
          <a:solidFill>
            <a:schemeClr val="tx1"/>
          </a:solidFill>
          <a:latin typeface="+mn-lt"/>
          <a:ea typeface="+mn-ea"/>
          <a:cs typeface="+mn-cs"/>
        </a:defRPr>
      </a:lvl6pPr>
      <a:lvl7pPr marL="1737314" indent="-133640" algn="l" defTabSz="534558" rtl="0" eaLnBrk="1" latinLnBrk="0" hangingPunct="1">
        <a:spcBef>
          <a:spcPct val="20000"/>
        </a:spcBef>
        <a:buFont typeface="Arial" pitchFamily="34" charset="0"/>
        <a:buChar char="•"/>
        <a:defRPr sz="1169" kern="1200">
          <a:solidFill>
            <a:schemeClr val="tx1"/>
          </a:solidFill>
          <a:latin typeface="+mn-lt"/>
          <a:ea typeface="+mn-ea"/>
          <a:cs typeface="+mn-cs"/>
        </a:defRPr>
      </a:lvl7pPr>
      <a:lvl8pPr marL="2004593" indent="-133640" algn="l" defTabSz="534558" rtl="0" eaLnBrk="1" latinLnBrk="0" hangingPunct="1">
        <a:spcBef>
          <a:spcPct val="20000"/>
        </a:spcBef>
        <a:buFont typeface="Arial" pitchFamily="34" charset="0"/>
        <a:buChar char="•"/>
        <a:defRPr sz="1169" kern="1200">
          <a:solidFill>
            <a:schemeClr val="tx1"/>
          </a:solidFill>
          <a:latin typeface="+mn-lt"/>
          <a:ea typeface="+mn-ea"/>
          <a:cs typeface="+mn-cs"/>
        </a:defRPr>
      </a:lvl8pPr>
      <a:lvl9pPr marL="2271873" indent="-133640" algn="l" defTabSz="534558" rtl="0" eaLnBrk="1" latinLnBrk="0" hangingPunct="1">
        <a:spcBef>
          <a:spcPct val="20000"/>
        </a:spcBef>
        <a:buFont typeface="Arial" pitchFamily="34" charset="0"/>
        <a:buChar char="•"/>
        <a:defRPr sz="116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34558" rtl="0" eaLnBrk="1" latinLnBrk="0" hangingPunct="1">
        <a:defRPr sz="1052" kern="1200">
          <a:solidFill>
            <a:schemeClr val="tx1"/>
          </a:solidFill>
          <a:latin typeface="+mn-lt"/>
          <a:ea typeface="+mn-ea"/>
          <a:cs typeface="+mn-cs"/>
        </a:defRPr>
      </a:lvl1pPr>
      <a:lvl2pPr marL="267279" algn="l" defTabSz="534558" rtl="0" eaLnBrk="1" latinLnBrk="0" hangingPunct="1">
        <a:defRPr sz="1052" kern="1200">
          <a:solidFill>
            <a:schemeClr val="tx1"/>
          </a:solidFill>
          <a:latin typeface="+mn-lt"/>
          <a:ea typeface="+mn-ea"/>
          <a:cs typeface="+mn-cs"/>
        </a:defRPr>
      </a:lvl2pPr>
      <a:lvl3pPr marL="534558" algn="l" defTabSz="534558" rtl="0" eaLnBrk="1" latinLnBrk="0" hangingPunct="1">
        <a:defRPr sz="1052" kern="1200">
          <a:solidFill>
            <a:schemeClr val="tx1"/>
          </a:solidFill>
          <a:latin typeface="+mn-lt"/>
          <a:ea typeface="+mn-ea"/>
          <a:cs typeface="+mn-cs"/>
        </a:defRPr>
      </a:lvl3pPr>
      <a:lvl4pPr marL="801837" algn="l" defTabSz="534558" rtl="0" eaLnBrk="1" latinLnBrk="0" hangingPunct="1">
        <a:defRPr sz="1052" kern="1200">
          <a:solidFill>
            <a:schemeClr val="tx1"/>
          </a:solidFill>
          <a:latin typeface="+mn-lt"/>
          <a:ea typeface="+mn-ea"/>
          <a:cs typeface="+mn-cs"/>
        </a:defRPr>
      </a:lvl4pPr>
      <a:lvl5pPr marL="1069116" algn="l" defTabSz="534558" rtl="0" eaLnBrk="1" latinLnBrk="0" hangingPunct="1">
        <a:defRPr sz="1052" kern="1200">
          <a:solidFill>
            <a:schemeClr val="tx1"/>
          </a:solidFill>
          <a:latin typeface="+mn-lt"/>
          <a:ea typeface="+mn-ea"/>
          <a:cs typeface="+mn-cs"/>
        </a:defRPr>
      </a:lvl5pPr>
      <a:lvl6pPr marL="1336396" algn="l" defTabSz="534558" rtl="0" eaLnBrk="1" latinLnBrk="0" hangingPunct="1">
        <a:defRPr sz="1052" kern="1200">
          <a:solidFill>
            <a:schemeClr val="tx1"/>
          </a:solidFill>
          <a:latin typeface="+mn-lt"/>
          <a:ea typeface="+mn-ea"/>
          <a:cs typeface="+mn-cs"/>
        </a:defRPr>
      </a:lvl6pPr>
      <a:lvl7pPr marL="1603675" algn="l" defTabSz="534558" rtl="0" eaLnBrk="1" latinLnBrk="0" hangingPunct="1">
        <a:defRPr sz="1052" kern="1200">
          <a:solidFill>
            <a:schemeClr val="tx1"/>
          </a:solidFill>
          <a:latin typeface="+mn-lt"/>
          <a:ea typeface="+mn-ea"/>
          <a:cs typeface="+mn-cs"/>
        </a:defRPr>
      </a:lvl7pPr>
      <a:lvl8pPr marL="1870954" algn="l" defTabSz="534558" rtl="0" eaLnBrk="1" latinLnBrk="0" hangingPunct="1">
        <a:defRPr sz="1052" kern="1200">
          <a:solidFill>
            <a:schemeClr val="tx1"/>
          </a:solidFill>
          <a:latin typeface="+mn-lt"/>
          <a:ea typeface="+mn-ea"/>
          <a:cs typeface="+mn-cs"/>
        </a:defRPr>
      </a:lvl8pPr>
      <a:lvl9pPr marL="2138233" algn="l" defTabSz="534558" rtl="0" eaLnBrk="1" latinLnBrk="0" hangingPunct="1">
        <a:defRPr sz="10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33.sv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24"/>
          <p:cNvCxnSpPr/>
          <p:nvPr/>
        </p:nvCxnSpPr>
        <p:spPr>
          <a:xfrm rot="10800000">
            <a:off x="4159331" y="5542182"/>
            <a:ext cx="1414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2" name="Google Shape;162;p24"/>
          <p:cNvGrpSpPr/>
          <p:nvPr/>
        </p:nvGrpSpPr>
        <p:grpSpPr>
          <a:xfrm rot="5400000" flipH="1">
            <a:off x="5614089" y="4637376"/>
            <a:ext cx="859040" cy="978121"/>
            <a:chOff x="3764293" y="860974"/>
            <a:chExt cx="827272" cy="941950"/>
          </a:xfrm>
        </p:grpSpPr>
        <p:sp>
          <p:nvSpPr>
            <p:cNvPr id="163" name="Google Shape;163;p24"/>
            <p:cNvSpPr/>
            <p:nvPr/>
          </p:nvSpPr>
          <p:spPr>
            <a:xfrm>
              <a:off x="3764293" y="860974"/>
              <a:ext cx="827272" cy="941950"/>
            </a:xfrm>
            <a:custGeom>
              <a:avLst/>
              <a:gdLst/>
              <a:ahLst/>
              <a:cxnLst/>
              <a:rect l="l" t="t" r="r" b="b"/>
              <a:pathLst>
                <a:path w="25191" h="28683" extrusionOk="0">
                  <a:moveTo>
                    <a:pt x="19426" y="1067"/>
                  </a:moveTo>
                  <a:cubicBezTo>
                    <a:pt x="19681" y="1067"/>
                    <a:pt x="19944" y="1173"/>
                    <a:pt x="20196" y="1385"/>
                  </a:cubicBezTo>
                  <a:cubicBezTo>
                    <a:pt x="21361" y="2370"/>
                    <a:pt x="22527" y="3357"/>
                    <a:pt x="23690" y="4346"/>
                  </a:cubicBezTo>
                  <a:cubicBezTo>
                    <a:pt x="24207" y="4785"/>
                    <a:pt x="24265" y="5411"/>
                    <a:pt x="23834" y="5927"/>
                  </a:cubicBezTo>
                  <a:cubicBezTo>
                    <a:pt x="23288" y="6579"/>
                    <a:pt x="22735" y="7225"/>
                    <a:pt x="22180" y="7881"/>
                  </a:cubicBezTo>
                  <a:cubicBezTo>
                    <a:pt x="20424" y="6394"/>
                    <a:pt x="18696" y="4931"/>
                    <a:pt x="16954" y="3454"/>
                  </a:cubicBezTo>
                  <a:cubicBezTo>
                    <a:pt x="16986" y="3407"/>
                    <a:pt x="17020" y="3350"/>
                    <a:pt x="17062" y="3299"/>
                  </a:cubicBezTo>
                  <a:cubicBezTo>
                    <a:pt x="17567" y="2703"/>
                    <a:pt x="18069" y="2105"/>
                    <a:pt x="18577" y="1511"/>
                  </a:cubicBezTo>
                  <a:cubicBezTo>
                    <a:pt x="18829" y="1216"/>
                    <a:pt x="19122" y="1067"/>
                    <a:pt x="19426" y="1067"/>
                  </a:cubicBezTo>
                  <a:close/>
                  <a:moveTo>
                    <a:pt x="16260" y="4316"/>
                  </a:moveTo>
                  <a:cubicBezTo>
                    <a:pt x="17973" y="5770"/>
                    <a:pt x="19704" y="7237"/>
                    <a:pt x="21413" y="8687"/>
                  </a:cubicBezTo>
                  <a:cubicBezTo>
                    <a:pt x="21099" y="9056"/>
                    <a:pt x="20767" y="9447"/>
                    <a:pt x="20456" y="9815"/>
                  </a:cubicBezTo>
                  <a:cubicBezTo>
                    <a:pt x="18756" y="8376"/>
                    <a:pt x="17020" y="6904"/>
                    <a:pt x="15302" y="5449"/>
                  </a:cubicBezTo>
                  <a:cubicBezTo>
                    <a:pt x="15607" y="5087"/>
                    <a:pt x="15939" y="4695"/>
                    <a:pt x="16260" y="4316"/>
                  </a:cubicBezTo>
                  <a:close/>
                  <a:moveTo>
                    <a:pt x="14565" y="6316"/>
                  </a:moveTo>
                  <a:cubicBezTo>
                    <a:pt x="14840" y="6549"/>
                    <a:pt x="15131" y="6797"/>
                    <a:pt x="15433" y="7053"/>
                  </a:cubicBezTo>
                  <a:cubicBezTo>
                    <a:pt x="15382" y="7115"/>
                    <a:pt x="15330" y="7184"/>
                    <a:pt x="15273" y="7250"/>
                  </a:cubicBezTo>
                  <a:cubicBezTo>
                    <a:pt x="12016" y="11095"/>
                    <a:pt x="8759" y="14939"/>
                    <a:pt x="5505" y="18788"/>
                  </a:cubicBezTo>
                  <a:cubicBezTo>
                    <a:pt x="5394" y="18920"/>
                    <a:pt x="5289" y="18988"/>
                    <a:pt x="5131" y="18988"/>
                  </a:cubicBezTo>
                  <a:cubicBezTo>
                    <a:pt x="5102" y="18988"/>
                    <a:pt x="5072" y="18986"/>
                    <a:pt x="5039" y="18982"/>
                  </a:cubicBezTo>
                  <a:cubicBezTo>
                    <a:pt x="4669" y="18929"/>
                    <a:pt x="4294" y="18917"/>
                    <a:pt x="3917" y="18889"/>
                  </a:cubicBezTo>
                  <a:cubicBezTo>
                    <a:pt x="7480" y="14681"/>
                    <a:pt x="11024" y="10496"/>
                    <a:pt x="14565" y="6316"/>
                  </a:cubicBezTo>
                  <a:close/>
                  <a:moveTo>
                    <a:pt x="16247" y="7747"/>
                  </a:moveTo>
                  <a:cubicBezTo>
                    <a:pt x="16849" y="8258"/>
                    <a:pt x="17443" y="8760"/>
                    <a:pt x="18049" y="9275"/>
                  </a:cubicBezTo>
                  <a:cubicBezTo>
                    <a:pt x="17999" y="9337"/>
                    <a:pt x="17941" y="9412"/>
                    <a:pt x="17879" y="9486"/>
                  </a:cubicBezTo>
                  <a:cubicBezTo>
                    <a:pt x="14618" y="13335"/>
                    <a:pt x="11357" y="17184"/>
                    <a:pt x="8100" y="21038"/>
                  </a:cubicBezTo>
                  <a:cubicBezTo>
                    <a:pt x="7963" y="21200"/>
                    <a:pt x="7823" y="21267"/>
                    <a:pt x="7611" y="21274"/>
                  </a:cubicBezTo>
                  <a:cubicBezTo>
                    <a:pt x="7175" y="21290"/>
                    <a:pt x="6741" y="21340"/>
                    <a:pt x="6237" y="21382"/>
                  </a:cubicBezTo>
                  <a:cubicBezTo>
                    <a:pt x="6190" y="20814"/>
                    <a:pt x="6142" y="20311"/>
                    <a:pt x="6111" y="19805"/>
                  </a:cubicBezTo>
                  <a:cubicBezTo>
                    <a:pt x="6107" y="19732"/>
                    <a:pt x="6164" y="19641"/>
                    <a:pt x="6217" y="19579"/>
                  </a:cubicBezTo>
                  <a:cubicBezTo>
                    <a:pt x="9531" y="15661"/>
                    <a:pt x="12850" y="11744"/>
                    <a:pt x="16167" y="7828"/>
                  </a:cubicBezTo>
                  <a:cubicBezTo>
                    <a:pt x="16195" y="7795"/>
                    <a:pt x="16229" y="7767"/>
                    <a:pt x="16247" y="7747"/>
                  </a:cubicBezTo>
                  <a:close/>
                  <a:moveTo>
                    <a:pt x="18829" y="9929"/>
                  </a:moveTo>
                  <a:cubicBezTo>
                    <a:pt x="19165" y="10215"/>
                    <a:pt x="19456" y="10463"/>
                    <a:pt x="19731" y="10695"/>
                  </a:cubicBezTo>
                  <a:cubicBezTo>
                    <a:pt x="16193" y="14872"/>
                    <a:pt x="12649" y="19057"/>
                    <a:pt x="9086" y="23266"/>
                  </a:cubicBezTo>
                  <a:cubicBezTo>
                    <a:pt x="8980" y="22840"/>
                    <a:pt x="8869" y="22419"/>
                    <a:pt x="8769" y="21996"/>
                  </a:cubicBezTo>
                  <a:cubicBezTo>
                    <a:pt x="8758" y="21945"/>
                    <a:pt x="8782" y="21879"/>
                    <a:pt x="8808" y="21830"/>
                  </a:cubicBezTo>
                  <a:cubicBezTo>
                    <a:pt x="8837" y="21777"/>
                    <a:pt x="8887" y="21734"/>
                    <a:pt x="8926" y="21687"/>
                  </a:cubicBezTo>
                  <a:cubicBezTo>
                    <a:pt x="12183" y="17842"/>
                    <a:pt x="15440" y="13997"/>
                    <a:pt x="18695" y="10150"/>
                  </a:cubicBezTo>
                  <a:cubicBezTo>
                    <a:pt x="18752" y="10083"/>
                    <a:pt x="18788" y="10000"/>
                    <a:pt x="18829" y="9929"/>
                  </a:cubicBezTo>
                  <a:close/>
                  <a:moveTo>
                    <a:pt x="3191" y="19893"/>
                  </a:moveTo>
                  <a:cubicBezTo>
                    <a:pt x="3812" y="19940"/>
                    <a:pt x="4421" y="19986"/>
                    <a:pt x="5056" y="20034"/>
                  </a:cubicBezTo>
                  <a:cubicBezTo>
                    <a:pt x="5075" y="20130"/>
                    <a:pt x="5097" y="20220"/>
                    <a:pt x="5107" y="20312"/>
                  </a:cubicBezTo>
                  <a:cubicBezTo>
                    <a:pt x="5158" y="20766"/>
                    <a:pt x="5203" y="21220"/>
                    <a:pt x="5255" y="21674"/>
                  </a:cubicBezTo>
                  <a:cubicBezTo>
                    <a:pt x="5321" y="22258"/>
                    <a:pt x="5438" y="22412"/>
                    <a:pt x="5930" y="22412"/>
                  </a:cubicBezTo>
                  <a:cubicBezTo>
                    <a:pt x="5985" y="22412"/>
                    <a:pt x="6046" y="22410"/>
                    <a:pt x="6111" y="22406"/>
                  </a:cubicBezTo>
                  <a:cubicBezTo>
                    <a:pt x="6514" y="22384"/>
                    <a:pt x="6917" y="22357"/>
                    <a:pt x="7320" y="22333"/>
                  </a:cubicBezTo>
                  <a:cubicBezTo>
                    <a:pt x="7459" y="22326"/>
                    <a:pt x="7599" y="22325"/>
                    <a:pt x="7761" y="22320"/>
                  </a:cubicBezTo>
                  <a:cubicBezTo>
                    <a:pt x="7903" y="22886"/>
                    <a:pt x="8043" y="23421"/>
                    <a:pt x="8165" y="23958"/>
                  </a:cubicBezTo>
                  <a:cubicBezTo>
                    <a:pt x="8181" y="24032"/>
                    <a:pt x="8131" y="24176"/>
                    <a:pt x="8073" y="24202"/>
                  </a:cubicBezTo>
                  <a:cubicBezTo>
                    <a:pt x="6789" y="24781"/>
                    <a:pt x="5498" y="25348"/>
                    <a:pt x="4245" y="25901"/>
                  </a:cubicBezTo>
                  <a:cubicBezTo>
                    <a:pt x="3923" y="25536"/>
                    <a:pt x="3650" y="25153"/>
                    <a:pt x="3303" y="24857"/>
                  </a:cubicBezTo>
                  <a:cubicBezTo>
                    <a:pt x="2962" y="24567"/>
                    <a:pt x="2546" y="24363"/>
                    <a:pt x="2116" y="24093"/>
                  </a:cubicBezTo>
                  <a:cubicBezTo>
                    <a:pt x="2461" y="22744"/>
                    <a:pt x="2823" y="21331"/>
                    <a:pt x="3191" y="19893"/>
                  </a:cubicBezTo>
                  <a:close/>
                  <a:moveTo>
                    <a:pt x="1835" y="25190"/>
                  </a:moveTo>
                  <a:cubicBezTo>
                    <a:pt x="2441" y="25422"/>
                    <a:pt x="2884" y="25799"/>
                    <a:pt x="3212" y="26358"/>
                  </a:cubicBezTo>
                  <a:cubicBezTo>
                    <a:pt x="2589" y="26634"/>
                    <a:pt x="1987" y="26899"/>
                    <a:pt x="1323" y="27192"/>
                  </a:cubicBezTo>
                  <a:cubicBezTo>
                    <a:pt x="1504" y="26486"/>
                    <a:pt x="1666" y="25849"/>
                    <a:pt x="1835" y="25190"/>
                  </a:cubicBezTo>
                  <a:close/>
                  <a:moveTo>
                    <a:pt x="19567" y="1"/>
                  </a:moveTo>
                  <a:cubicBezTo>
                    <a:pt x="19357" y="18"/>
                    <a:pt x="19146" y="35"/>
                    <a:pt x="18937" y="53"/>
                  </a:cubicBezTo>
                  <a:cubicBezTo>
                    <a:pt x="18481" y="224"/>
                    <a:pt x="18078" y="462"/>
                    <a:pt x="17755" y="845"/>
                  </a:cubicBezTo>
                  <a:cubicBezTo>
                    <a:pt x="12670" y="6857"/>
                    <a:pt x="7578" y="12863"/>
                    <a:pt x="2494" y="18875"/>
                  </a:cubicBezTo>
                  <a:cubicBezTo>
                    <a:pt x="2380" y="19010"/>
                    <a:pt x="2291" y="19186"/>
                    <a:pt x="2246" y="19357"/>
                  </a:cubicBezTo>
                  <a:cubicBezTo>
                    <a:pt x="1680" y="21536"/>
                    <a:pt x="1125" y="23718"/>
                    <a:pt x="564" y="25900"/>
                  </a:cubicBezTo>
                  <a:cubicBezTo>
                    <a:pt x="383" y="26601"/>
                    <a:pt x="189" y="27300"/>
                    <a:pt x="1" y="28000"/>
                  </a:cubicBezTo>
                  <a:cubicBezTo>
                    <a:pt x="19" y="28227"/>
                    <a:pt x="38" y="28455"/>
                    <a:pt x="58" y="28682"/>
                  </a:cubicBezTo>
                  <a:cubicBezTo>
                    <a:pt x="285" y="28664"/>
                    <a:pt x="513" y="28645"/>
                    <a:pt x="740" y="28626"/>
                  </a:cubicBezTo>
                  <a:cubicBezTo>
                    <a:pt x="799" y="28592"/>
                    <a:pt x="856" y="28550"/>
                    <a:pt x="918" y="28522"/>
                  </a:cubicBezTo>
                  <a:cubicBezTo>
                    <a:pt x="3540" y="27364"/>
                    <a:pt x="6162" y="26211"/>
                    <a:pt x="8779" y="25044"/>
                  </a:cubicBezTo>
                  <a:cubicBezTo>
                    <a:pt x="9009" y="24941"/>
                    <a:pt x="9238" y="24777"/>
                    <a:pt x="9400" y="24585"/>
                  </a:cubicBezTo>
                  <a:cubicBezTo>
                    <a:pt x="14366" y="18737"/>
                    <a:pt x="19323" y="12879"/>
                    <a:pt x="24288" y="7029"/>
                  </a:cubicBezTo>
                  <a:cubicBezTo>
                    <a:pt x="24713" y="6528"/>
                    <a:pt x="25110" y="6028"/>
                    <a:pt x="25190" y="5350"/>
                  </a:cubicBezTo>
                  <a:cubicBezTo>
                    <a:pt x="25173" y="5141"/>
                    <a:pt x="25156" y="4930"/>
                    <a:pt x="25138" y="4720"/>
                  </a:cubicBezTo>
                  <a:cubicBezTo>
                    <a:pt x="24961" y="4068"/>
                    <a:pt x="24505" y="3635"/>
                    <a:pt x="24004" y="3223"/>
                  </a:cubicBezTo>
                  <a:cubicBezTo>
                    <a:pt x="23055" y="2442"/>
                    <a:pt x="22118" y="1649"/>
                    <a:pt x="21192" y="843"/>
                  </a:cubicBezTo>
                  <a:cubicBezTo>
                    <a:pt x="20715" y="425"/>
                    <a:pt x="20217" y="74"/>
                    <a:pt x="19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4"/>
            <p:cNvSpPr/>
            <p:nvPr/>
          </p:nvSpPr>
          <p:spPr>
            <a:xfrm>
              <a:off x="3964807" y="1115376"/>
              <a:ext cx="392241" cy="447806"/>
            </a:xfrm>
            <a:custGeom>
              <a:avLst/>
              <a:gdLst/>
              <a:ahLst/>
              <a:cxnLst/>
              <a:rect l="l" t="t" r="r" b="b"/>
              <a:pathLst>
                <a:path w="11944" h="13636" extrusionOk="0">
                  <a:moveTo>
                    <a:pt x="10141" y="0"/>
                  </a:moveTo>
                  <a:cubicBezTo>
                    <a:pt x="10123" y="20"/>
                    <a:pt x="10089" y="48"/>
                    <a:pt x="10061" y="81"/>
                  </a:cubicBezTo>
                  <a:cubicBezTo>
                    <a:pt x="6744" y="3997"/>
                    <a:pt x="3425" y="7914"/>
                    <a:pt x="111" y="11832"/>
                  </a:cubicBezTo>
                  <a:cubicBezTo>
                    <a:pt x="58" y="11894"/>
                    <a:pt x="1" y="11985"/>
                    <a:pt x="5" y="12058"/>
                  </a:cubicBezTo>
                  <a:cubicBezTo>
                    <a:pt x="36" y="12564"/>
                    <a:pt x="84" y="13067"/>
                    <a:pt x="131" y="13635"/>
                  </a:cubicBezTo>
                  <a:cubicBezTo>
                    <a:pt x="635" y="13593"/>
                    <a:pt x="1069" y="13543"/>
                    <a:pt x="1505" y="13527"/>
                  </a:cubicBezTo>
                  <a:cubicBezTo>
                    <a:pt x="1717" y="13520"/>
                    <a:pt x="1857" y="13453"/>
                    <a:pt x="1994" y="13291"/>
                  </a:cubicBezTo>
                  <a:cubicBezTo>
                    <a:pt x="5251" y="9437"/>
                    <a:pt x="8512" y="5588"/>
                    <a:pt x="11773" y="1739"/>
                  </a:cubicBezTo>
                  <a:cubicBezTo>
                    <a:pt x="11835" y="1665"/>
                    <a:pt x="11893" y="1590"/>
                    <a:pt x="11943" y="1528"/>
                  </a:cubicBezTo>
                  <a:cubicBezTo>
                    <a:pt x="11337" y="1013"/>
                    <a:pt x="10743" y="511"/>
                    <a:pt x="101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4"/>
            <p:cNvSpPr/>
            <p:nvPr/>
          </p:nvSpPr>
          <p:spPr>
            <a:xfrm>
              <a:off x="4320976" y="896013"/>
              <a:ext cx="240192" cy="223772"/>
            </a:xfrm>
            <a:custGeom>
              <a:avLst/>
              <a:gdLst/>
              <a:ahLst/>
              <a:cxnLst/>
              <a:rect l="l" t="t" r="r" b="b"/>
              <a:pathLst>
                <a:path w="7314" h="6814" extrusionOk="0">
                  <a:moveTo>
                    <a:pt x="2474" y="0"/>
                  </a:moveTo>
                  <a:cubicBezTo>
                    <a:pt x="2170" y="0"/>
                    <a:pt x="1877" y="149"/>
                    <a:pt x="1625" y="444"/>
                  </a:cubicBezTo>
                  <a:cubicBezTo>
                    <a:pt x="1117" y="1038"/>
                    <a:pt x="615" y="1636"/>
                    <a:pt x="110" y="2232"/>
                  </a:cubicBezTo>
                  <a:cubicBezTo>
                    <a:pt x="68" y="2283"/>
                    <a:pt x="34" y="2340"/>
                    <a:pt x="1" y="2387"/>
                  </a:cubicBezTo>
                  <a:cubicBezTo>
                    <a:pt x="1744" y="3864"/>
                    <a:pt x="3472" y="5327"/>
                    <a:pt x="5228" y="6814"/>
                  </a:cubicBezTo>
                  <a:cubicBezTo>
                    <a:pt x="5783" y="6158"/>
                    <a:pt x="6336" y="5512"/>
                    <a:pt x="6882" y="4860"/>
                  </a:cubicBezTo>
                  <a:cubicBezTo>
                    <a:pt x="7313" y="4344"/>
                    <a:pt x="7255" y="3718"/>
                    <a:pt x="6738" y="3279"/>
                  </a:cubicBezTo>
                  <a:cubicBezTo>
                    <a:pt x="5575" y="2290"/>
                    <a:pt x="4409" y="1303"/>
                    <a:pt x="3244" y="318"/>
                  </a:cubicBezTo>
                  <a:cubicBezTo>
                    <a:pt x="2992" y="106"/>
                    <a:pt x="2729" y="0"/>
                    <a:pt x="2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4"/>
            <p:cNvSpPr/>
            <p:nvPr/>
          </p:nvSpPr>
          <p:spPr>
            <a:xfrm>
              <a:off x="3833780" y="1514203"/>
              <a:ext cx="199207" cy="197336"/>
            </a:xfrm>
            <a:custGeom>
              <a:avLst/>
              <a:gdLst/>
              <a:ahLst/>
              <a:cxnLst/>
              <a:rect l="l" t="t" r="r" b="b"/>
              <a:pathLst>
                <a:path w="6066" h="6009" extrusionOk="0">
                  <a:moveTo>
                    <a:pt x="1075" y="1"/>
                  </a:moveTo>
                  <a:cubicBezTo>
                    <a:pt x="707" y="1439"/>
                    <a:pt x="345" y="2852"/>
                    <a:pt x="0" y="4201"/>
                  </a:cubicBezTo>
                  <a:cubicBezTo>
                    <a:pt x="430" y="4471"/>
                    <a:pt x="846" y="4675"/>
                    <a:pt x="1187" y="4965"/>
                  </a:cubicBezTo>
                  <a:cubicBezTo>
                    <a:pt x="1534" y="5261"/>
                    <a:pt x="1807" y="5644"/>
                    <a:pt x="2129" y="6009"/>
                  </a:cubicBezTo>
                  <a:cubicBezTo>
                    <a:pt x="3382" y="5456"/>
                    <a:pt x="4673" y="4889"/>
                    <a:pt x="5957" y="4310"/>
                  </a:cubicBezTo>
                  <a:cubicBezTo>
                    <a:pt x="6015" y="4284"/>
                    <a:pt x="6065" y="4140"/>
                    <a:pt x="6049" y="4066"/>
                  </a:cubicBezTo>
                  <a:cubicBezTo>
                    <a:pt x="5927" y="3529"/>
                    <a:pt x="5787" y="2994"/>
                    <a:pt x="5645" y="2428"/>
                  </a:cubicBezTo>
                  <a:cubicBezTo>
                    <a:pt x="5483" y="2433"/>
                    <a:pt x="5343" y="2434"/>
                    <a:pt x="5204" y="2441"/>
                  </a:cubicBezTo>
                  <a:cubicBezTo>
                    <a:pt x="4801" y="2465"/>
                    <a:pt x="4398" y="2492"/>
                    <a:pt x="3995" y="2514"/>
                  </a:cubicBezTo>
                  <a:cubicBezTo>
                    <a:pt x="3930" y="2518"/>
                    <a:pt x="3869" y="2520"/>
                    <a:pt x="3814" y="2520"/>
                  </a:cubicBezTo>
                  <a:cubicBezTo>
                    <a:pt x="3322" y="2520"/>
                    <a:pt x="3205" y="2366"/>
                    <a:pt x="3139" y="1782"/>
                  </a:cubicBezTo>
                  <a:cubicBezTo>
                    <a:pt x="3087" y="1328"/>
                    <a:pt x="3042" y="874"/>
                    <a:pt x="2991" y="420"/>
                  </a:cubicBezTo>
                  <a:cubicBezTo>
                    <a:pt x="2981" y="328"/>
                    <a:pt x="2959" y="238"/>
                    <a:pt x="2940" y="142"/>
                  </a:cubicBezTo>
                  <a:cubicBezTo>
                    <a:pt x="2305" y="94"/>
                    <a:pt x="1696" y="48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4"/>
            <p:cNvSpPr/>
            <p:nvPr/>
          </p:nvSpPr>
          <p:spPr>
            <a:xfrm>
              <a:off x="3892890" y="1068384"/>
              <a:ext cx="378218" cy="416181"/>
            </a:xfrm>
            <a:custGeom>
              <a:avLst/>
              <a:gdLst/>
              <a:ahLst/>
              <a:cxnLst/>
              <a:rect l="l" t="t" r="r" b="b"/>
              <a:pathLst>
                <a:path w="11517" h="12673" extrusionOk="0">
                  <a:moveTo>
                    <a:pt x="10649" y="0"/>
                  </a:moveTo>
                  <a:cubicBezTo>
                    <a:pt x="7108" y="4180"/>
                    <a:pt x="3564" y="8365"/>
                    <a:pt x="1" y="12573"/>
                  </a:cubicBezTo>
                  <a:cubicBezTo>
                    <a:pt x="378" y="12601"/>
                    <a:pt x="753" y="12613"/>
                    <a:pt x="1123" y="12666"/>
                  </a:cubicBezTo>
                  <a:cubicBezTo>
                    <a:pt x="1156" y="12670"/>
                    <a:pt x="1186" y="12672"/>
                    <a:pt x="1215" y="12672"/>
                  </a:cubicBezTo>
                  <a:cubicBezTo>
                    <a:pt x="1373" y="12672"/>
                    <a:pt x="1478" y="12604"/>
                    <a:pt x="1589" y="12472"/>
                  </a:cubicBezTo>
                  <a:cubicBezTo>
                    <a:pt x="4843" y="8623"/>
                    <a:pt x="8100" y="4779"/>
                    <a:pt x="11357" y="934"/>
                  </a:cubicBezTo>
                  <a:cubicBezTo>
                    <a:pt x="11414" y="868"/>
                    <a:pt x="11466" y="799"/>
                    <a:pt x="11517" y="737"/>
                  </a:cubicBezTo>
                  <a:cubicBezTo>
                    <a:pt x="11215" y="481"/>
                    <a:pt x="10924" y="233"/>
                    <a:pt x="106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4"/>
            <p:cNvSpPr/>
            <p:nvPr/>
          </p:nvSpPr>
          <p:spPr>
            <a:xfrm>
              <a:off x="4051862" y="1187030"/>
              <a:ext cx="360386" cy="437987"/>
            </a:xfrm>
            <a:custGeom>
              <a:avLst/>
              <a:gdLst/>
              <a:ahLst/>
              <a:cxnLst/>
              <a:rect l="l" t="t" r="r" b="b"/>
              <a:pathLst>
                <a:path w="10974" h="13337" extrusionOk="0">
                  <a:moveTo>
                    <a:pt x="10072" y="0"/>
                  </a:moveTo>
                  <a:cubicBezTo>
                    <a:pt x="10031" y="71"/>
                    <a:pt x="9995" y="154"/>
                    <a:pt x="9938" y="221"/>
                  </a:cubicBezTo>
                  <a:cubicBezTo>
                    <a:pt x="6683" y="4068"/>
                    <a:pt x="3426" y="7913"/>
                    <a:pt x="169" y="11758"/>
                  </a:cubicBezTo>
                  <a:cubicBezTo>
                    <a:pt x="130" y="11805"/>
                    <a:pt x="80" y="11848"/>
                    <a:pt x="51" y="11901"/>
                  </a:cubicBezTo>
                  <a:cubicBezTo>
                    <a:pt x="25" y="11950"/>
                    <a:pt x="1" y="12016"/>
                    <a:pt x="12" y="12067"/>
                  </a:cubicBezTo>
                  <a:cubicBezTo>
                    <a:pt x="112" y="12490"/>
                    <a:pt x="223" y="12911"/>
                    <a:pt x="329" y="13337"/>
                  </a:cubicBezTo>
                  <a:cubicBezTo>
                    <a:pt x="3892" y="9128"/>
                    <a:pt x="7436" y="4943"/>
                    <a:pt x="10974" y="766"/>
                  </a:cubicBezTo>
                  <a:cubicBezTo>
                    <a:pt x="10699" y="534"/>
                    <a:pt x="10408" y="286"/>
                    <a:pt x="10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4"/>
            <p:cNvSpPr/>
            <p:nvPr/>
          </p:nvSpPr>
          <p:spPr>
            <a:xfrm>
              <a:off x="4266792" y="1002673"/>
              <a:ext cx="200718" cy="180653"/>
            </a:xfrm>
            <a:custGeom>
              <a:avLst/>
              <a:gdLst/>
              <a:ahLst/>
              <a:cxnLst/>
              <a:rect l="l" t="t" r="r" b="b"/>
              <a:pathLst>
                <a:path w="6112" h="5501" extrusionOk="0">
                  <a:moveTo>
                    <a:pt x="958" y="1"/>
                  </a:moveTo>
                  <a:cubicBezTo>
                    <a:pt x="637" y="380"/>
                    <a:pt x="305" y="772"/>
                    <a:pt x="0" y="1134"/>
                  </a:cubicBezTo>
                  <a:cubicBezTo>
                    <a:pt x="1718" y="2590"/>
                    <a:pt x="3454" y="4061"/>
                    <a:pt x="5154" y="5500"/>
                  </a:cubicBezTo>
                  <a:cubicBezTo>
                    <a:pt x="5465" y="5132"/>
                    <a:pt x="5797" y="4741"/>
                    <a:pt x="6111" y="4372"/>
                  </a:cubicBezTo>
                  <a:cubicBezTo>
                    <a:pt x="4402" y="2922"/>
                    <a:pt x="2671" y="1455"/>
                    <a:pt x="9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4"/>
            <p:cNvSpPr/>
            <p:nvPr/>
          </p:nvSpPr>
          <p:spPr>
            <a:xfrm>
              <a:off x="3807706" y="1688183"/>
              <a:ext cx="62100" cy="65746"/>
            </a:xfrm>
            <a:custGeom>
              <a:avLst/>
              <a:gdLst/>
              <a:ahLst/>
              <a:cxnLst/>
              <a:rect l="l" t="t" r="r" b="b"/>
              <a:pathLst>
                <a:path w="1891" h="2002" extrusionOk="0">
                  <a:moveTo>
                    <a:pt x="513" y="0"/>
                  </a:moveTo>
                  <a:cubicBezTo>
                    <a:pt x="344" y="659"/>
                    <a:pt x="182" y="1296"/>
                    <a:pt x="1" y="2002"/>
                  </a:cubicBezTo>
                  <a:cubicBezTo>
                    <a:pt x="665" y="1709"/>
                    <a:pt x="1267" y="1444"/>
                    <a:pt x="1890" y="1168"/>
                  </a:cubicBezTo>
                  <a:cubicBezTo>
                    <a:pt x="1562" y="609"/>
                    <a:pt x="1119" y="232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2" descr="Bubble Sort Algorithm - GeeksforGeeks">
            <a:extLst>
              <a:ext uri="{FF2B5EF4-FFF2-40B4-BE49-F238E27FC236}">
                <a16:creationId xmlns:a16="http://schemas.microsoft.com/office/drawing/2014/main" id="{2B4C32F9-8B46-339E-D7EA-2E9E66BFF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36" y="1355281"/>
            <a:ext cx="9698224" cy="484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F1C3F9-97AF-3B2A-520A-6D16A0692038}"/>
              </a:ext>
            </a:extLst>
          </p:cNvPr>
          <p:cNvSpPr txBox="1"/>
          <p:nvPr/>
        </p:nvSpPr>
        <p:spPr>
          <a:xfrm>
            <a:off x="3715858" y="348122"/>
            <a:ext cx="4501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>
                <a:solidFill>
                  <a:srgbClr val="002060"/>
                </a:solidFill>
              </a:rPr>
              <a:t>To</a:t>
            </a:r>
            <a:r>
              <a:rPr lang="tr-TR" sz="4000" b="1" i="1" dirty="0">
                <a:solidFill>
                  <a:srgbClr val="002060"/>
                </a:solidFill>
              </a:rPr>
              <a:t>ğrul BB207</a:t>
            </a:r>
            <a:endParaRPr lang="en-US" sz="4000" b="1" i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5;p26">
            <a:extLst>
              <a:ext uri="{FF2B5EF4-FFF2-40B4-BE49-F238E27FC236}">
                <a16:creationId xmlns:a16="http://schemas.microsoft.com/office/drawing/2014/main" id="{A2B294BF-81B9-9A8C-4E9B-4BDB82C8C363}"/>
              </a:ext>
            </a:extLst>
          </p:cNvPr>
          <p:cNvSpPr txBox="1">
            <a:spLocks/>
          </p:cNvSpPr>
          <p:nvPr/>
        </p:nvSpPr>
        <p:spPr>
          <a:xfrm>
            <a:off x="3758084" y="3627381"/>
            <a:ext cx="6451190" cy="1849800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3200" b="1">
                <a:solidFill>
                  <a:srgbClr val="002060"/>
                </a:solidFill>
                <a:latin typeface="Quicksand" panose="020B0604020202020204" charset="0"/>
              </a:rPr>
              <a:t>Ən pis vəziyyət: O(n log n).</a:t>
            </a:r>
          </a:p>
          <a:p>
            <a:pPr algn="r"/>
            <a:r>
              <a:rPr lang="en-US" sz="3200" b="1">
                <a:solidFill>
                  <a:srgbClr val="002060"/>
                </a:solidFill>
                <a:latin typeface="Quicksand" panose="020B0604020202020204" charset="0"/>
              </a:rPr>
              <a:t>Orta hal: O(n log n).</a:t>
            </a:r>
          </a:p>
          <a:p>
            <a:pPr algn="r"/>
            <a:r>
              <a:rPr lang="en-US" sz="3200" b="1">
                <a:solidFill>
                  <a:srgbClr val="002060"/>
                </a:solidFill>
                <a:latin typeface="Quicksand" panose="020B0604020202020204" charset="0"/>
              </a:rPr>
              <a:t>Ən yaxşı hal: O(n log n).</a:t>
            </a:r>
            <a:endParaRPr lang="en-US" sz="3200" b="1" dirty="0">
              <a:solidFill>
                <a:srgbClr val="002060"/>
              </a:solidFill>
              <a:latin typeface="Quicksand" panose="020B0604020202020204" charset="0"/>
            </a:endParaRPr>
          </a:p>
        </p:txBody>
      </p:sp>
      <p:pic>
        <p:nvPicPr>
          <p:cNvPr id="3" name="Picture 2" descr="Understanding Big O Notation: A Guide to Time and Space Complexity Analysis  | by Mouad Oumous | Javarevisited | Feb, 2024 | Medium">
            <a:extLst>
              <a:ext uri="{FF2B5EF4-FFF2-40B4-BE49-F238E27FC236}">
                <a16:creationId xmlns:a16="http://schemas.microsoft.com/office/drawing/2014/main" id="{91FC9D5C-BBAE-FB1F-E9EB-A03527208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73" y="3055905"/>
            <a:ext cx="3460959" cy="299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205;p26">
            <a:extLst>
              <a:ext uri="{FF2B5EF4-FFF2-40B4-BE49-F238E27FC236}">
                <a16:creationId xmlns:a16="http://schemas.microsoft.com/office/drawing/2014/main" id="{C4517043-B346-1EB1-D562-2AB148D237F0}"/>
              </a:ext>
            </a:extLst>
          </p:cNvPr>
          <p:cNvSpPr txBox="1">
            <a:spLocks/>
          </p:cNvSpPr>
          <p:nvPr/>
        </p:nvSpPr>
        <p:spPr>
          <a:xfrm>
            <a:off x="1658087" y="735129"/>
            <a:ext cx="6451190" cy="1849800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az-Latn-AZ" sz="4000" b="1" dirty="0">
                <a:solidFill>
                  <a:srgbClr val="002060"/>
                </a:solidFill>
                <a:latin typeface="Quicksand" panose="020B0604020202020204" charset="0"/>
              </a:rPr>
              <a:t>Heap sort-da hər 3 halda da Big O notation eynidir.</a:t>
            </a:r>
            <a:endParaRPr lang="en-US" sz="4000" b="1" dirty="0">
              <a:solidFill>
                <a:srgbClr val="002060"/>
              </a:solidFill>
              <a:latin typeface="Quicksan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363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D482FC-4550-C01D-0A8E-C7CB4A2DB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02" y="625035"/>
            <a:ext cx="4274531" cy="20090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855797-AC75-9133-505F-317D63B82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906" y="625035"/>
            <a:ext cx="4274531" cy="20090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77105E-74F5-5490-6A21-645631676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002" y="2818431"/>
            <a:ext cx="4274531" cy="20090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ED2798-BD9A-E197-F36F-9AC21741F7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5905" y="2852922"/>
            <a:ext cx="4274531" cy="20090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F26E6A-4560-8D6F-118E-3353EEF5E4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002" y="5011827"/>
            <a:ext cx="4274531" cy="20090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F51E8B-8A42-8CD5-0B6E-4555F60449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5905" y="5011827"/>
            <a:ext cx="4274531" cy="200903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CBD9FBA-7846-5F72-36D1-701393181281}"/>
              </a:ext>
            </a:extLst>
          </p:cNvPr>
          <p:cNvCxnSpPr>
            <a:cxnSpLocks/>
          </p:cNvCxnSpPr>
          <p:nvPr/>
        </p:nvCxnSpPr>
        <p:spPr>
          <a:xfrm>
            <a:off x="5265336" y="321547"/>
            <a:ext cx="0" cy="707404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9457BD-0DBF-1CFF-A67D-345E9DEB17FA}"/>
              </a:ext>
            </a:extLst>
          </p:cNvPr>
          <p:cNvCxnSpPr>
            <a:cxnSpLocks/>
          </p:cNvCxnSpPr>
          <p:nvPr/>
        </p:nvCxnSpPr>
        <p:spPr>
          <a:xfrm>
            <a:off x="683288" y="2723103"/>
            <a:ext cx="9234435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E95B808-8811-54B1-F588-3354E85E00BE}"/>
              </a:ext>
            </a:extLst>
          </p:cNvPr>
          <p:cNvCxnSpPr>
            <a:cxnSpLocks/>
          </p:cNvCxnSpPr>
          <p:nvPr/>
        </p:nvCxnSpPr>
        <p:spPr>
          <a:xfrm>
            <a:off x="683288" y="4973308"/>
            <a:ext cx="9234435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284568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1E268-F8D4-E6D6-2192-2D7372636A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7B49A3-5FF8-147A-CF9B-B32668CF0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6431" y="-75111"/>
            <a:ext cx="13572953" cy="76347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518288-7BD5-883B-D4A8-7E128C68FADC}"/>
              </a:ext>
            </a:extLst>
          </p:cNvPr>
          <p:cNvSpPr txBox="1"/>
          <p:nvPr/>
        </p:nvSpPr>
        <p:spPr>
          <a:xfrm>
            <a:off x="1497204" y="4903596"/>
            <a:ext cx="60692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5400" b="1" dirty="0">
                <a:solidFill>
                  <a:schemeClr val="bg1"/>
                </a:solidFill>
              </a:rPr>
              <a:t>RAMAZAN BB207</a:t>
            </a:r>
            <a:endParaRPr 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847199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CACCF-AE39-CDB5-C6A4-F11D186394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E849E4-0481-C125-FA97-29BB24EFF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73805" y="-1"/>
            <a:ext cx="13439422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73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F810FE3-99F1-3298-269B-6641E9A66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0933" y="958423"/>
            <a:ext cx="6979083" cy="944679"/>
          </a:xfrm>
        </p:spPr>
        <p:txBody>
          <a:bodyPr/>
          <a:lstStyle/>
          <a:p>
            <a:r>
              <a:rPr lang="tr-TR" dirty="0" err="1"/>
              <a:t>Insertion</a:t>
            </a:r>
            <a:r>
              <a:rPr lang="tr-TR" dirty="0"/>
              <a:t> </a:t>
            </a:r>
            <a:r>
              <a:rPr lang="tr-TR" dirty="0" err="1"/>
              <a:t>Sort</a:t>
            </a:r>
            <a:r>
              <a:rPr lang="tr-TR" dirty="0"/>
              <a:t> </a:t>
            </a:r>
            <a:r>
              <a:rPr lang="tr-TR" dirty="0" err="1"/>
              <a:t>alqoritminin</a:t>
            </a:r>
            <a:r>
              <a:rPr lang="tr-TR" dirty="0"/>
              <a:t> </a:t>
            </a:r>
            <a:r>
              <a:rPr lang="tr-TR" dirty="0" err="1"/>
              <a:t>işlənməsi</a:t>
            </a:r>
          </a:p>
          <a:p>
            <a:endParaRPr lang="tr-TR" dirty="0">
              <a:cs typeface="Arial"/>
            </a:endParaRPr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EE79C3AE-4082-7DA6-D144-933782438B89}"/>
              </a:ext>
            </a:extLst>
          </p:cNvPr>
          <p:cNvSpPr/>
          <p:nvPr/>
        </p:nvSpPr>
        <p:spPr>
          <a:xfrm>
            <a:off x="1002658" y="1639794"/>
            <a:ext cx="5026313" cy="46389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00964">
              <a:buClrTx/>
            </a:pPr>
            <a:endParaRPr lang="tr-TR" sz="1754" b="1" i="1" kern="1200" dirty="0">
              <a:solidFill>
                <a:prstClr val="black"/>
              </a:solidFill>
              <a:latin typeface="Arial" panose="020B0604020202020204"/>
              <a:cs typeface="Arial"/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3B0750FE-4003-37BF-ACA9-A0CBFA4D4D92}"/>
              </a:ext>
            </a:extLst>
          </p:cNvPr>
          <p:cNvSpPr txBox="1"/>
          <p:nvPr/>
        </p:nvSpPr>
        <p:spPr>
          <a:xfrm>
            <a:off x="1821124" y="1736738"/>
            <a:ext cx="3607971" cy="6208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80189" tIns="40094" rIns="80189" bIns="4009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400964">
              <a:buClrTx/>
            </a:pPr>
            <a:r>
              <a:rPr lang="tr-TR" sz="1754" i="1" kern="1200" dirty="0">
                <a:solidFill>
                  <a:prstClr val="black"/>
                </a:solidFill>
                <a:ea typeface="+mn-lt"/>
              </a:rPr>
              <a:t>Bir </a:t>
            </a:r>
            <a:r>
              <a:rPr lang="tr-TR" sz="1754" i="1" kern="1200" err="1">
                <a:solidFill>
                  <a:prstClr val="black"/>
                </a:solidFill>
                <a:ea typeface="+mn-lt"/>
              </a:rPr>
              <a:t>nümunə</a:t>
            </a:r>
            <a:r>
              <a:rPr lang="tr-TR" sz="1754" i="1" kern="1200" dirty="0">
                <a:solidFill>
                  <a:prstClr val="black"/>
                </a:solidFill>
                <a:ea typeface="+mn-lt"/>
              </a:rPr>
              <a:t> </a:t>
            </a:r>
            <a:r>
              <a:rPr lang="tr-TR" sz="1754" i="1" kern="1200" err="1">
                <a:solidFill>
                  <a:prstClr val="black"/>
                </a:solidFill>
                <a:ea typeface="+mn-lt"/>
              </a:rPr>
              <a:t>nəzərdən</a:t>
            </a:r>
            <a:r>
              <a:rPr lang="tr-TR" sz="1754" i="1" kern="1200" dirty="0">
                <a:solidFill>
                  <a:prstClr val="black"/>
                </a:solidFill>
                <a:ea typeface="+mn-lt"/>
              </a:rPr>
              <a:t> </a:t>
            </a:r>
            <a:r>
              <a:rPr lang="tr-TR" sz="1754" i="1" kern="1200" err="1">
                <a:solidFill>
                  <a:prstClr val="black"/>
                </a:solidFill>
                <a:ea typeface="+mn-lt"/>
              </a:rPr>
              <a:t>keçirin</a:t>
            </a:r>
            <a:r>
              <a:rPr lang="tr-TR" sz="1754" i="1" kern="1200" dirty="0">
                <a:solidFill>
                  <a:prstClr val="black"/>
                </a:solidFill>
                <a:ea typeface="+mn-lt"/>
              </a:rPr>
              <a:t>: </a:t>
            </a:r>
            <a:r>
              <a:rPr lang="tr-TR" sz="1754" i="1" kern="1200" err="1">
                <a:solidFill>
                  <a:prstClr val="black"/>
                </a:solidFill>
                <a:ea typeface="+mn-lt"/>
              </a:rPr>
              <a:t>arr</a:t>
            </a:r>
            <a:r>
              <a:rPr lang="tr-TR" sz="1754" i="1" kern="1200" dirty="0">
                <a:solidFill>
                  <a:prstClr val="black"/>
                </a:solidFill>
                <a:ea typeface="+mn-lt"/>
              </a:rPr>
              <a:t>[]: </a:t>
            </a:r>
            <a:r>
              <a:rPr lang="tr-TR" sz="1754" b="1" i="1" kern="1200" dirty="0">
                <a:solidFill>
                  <a:prstClr val="black"/>
                </a:solidFill>
                <a:ea typeface="+mn-lt"/>
              </a:rPr>
              <a:t>{12, 11, 13, 5, 6}</a:t>
            </a:r>
            <a:endParaRPr lang="tr-TR" sz="1754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96F23673-52CD-9B91-1D6B-5E4BDBC1444F}"/>
              </a:ext>
            </a:extLst>
          </p:cNvPr>
          <p:cNvSpPr/>
          <p:nvPr/>
        </p:nvSpPr>
        <p:spPr>
          <a:xfrm>
            <a:off x="1147994" y="2443912"/>
            <a:ext cx="803822" cy="5907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00964">
              <a:buClrTx/>
            </a:pPr>
            <a:r>
              <a:rPr lang="tr-TR" sz="1579" b="1" kern="1200" dirty="0">
                <a:solidFill>
                  <a:prstClr val="black"/>
                </a:solidFill>
                <a:latin typeface="Arial" panose="020B0604020202020204"/>
                <a:cs typeface="Arial"/>
              </a:rPr>
              <a:t>12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F8D3C97A-319F-79EA-5552-E1FC1E84F1AB}"/>
              </a:ext>
            </a:extLst>
          </p:cNvPr>
          <p:cNvSpPr/>
          <p:nvPr/>
        </p:nvSpPr>
        <p:spPr>
          <a:xfrm>
            <a:off x="1961501" y="2443912"/>
            <a:ext cx="803822" cy="5907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89" tIns="40094" rIns="80189" bIns="40094" rtlCol="0" anchor="ctr"/>
          <a:lstStyle/>
          <a:p>
            <a:pPr algn="ctr" defTabSz="400964">
              <a:buClrTx/>
            </a:pPr>
            <a:r>
              <a:rPr lang="tr-TR" sz="1579" b="1" kern="1200" dirty="0">
                <a:solidFill>
                  <a:prstClr val="black"/>
                </a:solidFill>
                <a:latin typeface="Arial" panose="020B0604020202020204"/>
                <a:cs typeface="Arial"/>
              </a:rPr>
              <a:t>11</a:t>
            </a: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40C10C0E-9798-03BD-6B9E-621356DD101D}"/>
              </a:ext>
            </a:extLst>
          </p:cNvPr>
          <p:cNvSpPr/>
          <p:nvPr/>
        </p:nvSpPr>
        <p:spPr>
          <a:xfrm>
            <a:off x="3569146" y="2443911"/>
            <a:ext cx="803822" cy="5907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89" tIns="40094" rIns="80189" bIns="40094" rtlCol="0" anchor="ctr"/>
          <a:lstStyle/>
          <a:p>
            <a:pPr algn="ctr" defTabSz="400964">
              <a:buClrTx/>
            </a:pPr>
            <a:r>
              <a:rPr lang="tr-TR" sz="1579" b="1" kern="1200" dirty="0">
                <a:solidFill>
                  <a:prstClr val="black"/>
                </a:solidFill>
                <a:latin typeface="Arial" panose="020B0604020202020204"/>
                <a:cs typeface="Arial"/>
              </a:rPr>
              <a:t>5</a:t>
            </a:r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6305FAC0-1CA8-2D5E-5A13-822D64A3689A}"/>
              </a:ext>
            </a:extLst>
          </p:cNvPr>
          <p:cNvSpPr/>
          <p:nvPr/>
        </p:nvSpPr>
        <p:spPr>
          <a:xfrm>
            <a:off x="2765323" y="2443912"/>
            <a:ext cx="803822" cy="5907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89" tIns="40094" rIns="80189" bIns="40094" rtlCol="0" anchor="ctr"/>
          <a:lstStyle/>
          <a:p>
            <a:pPr algn="ctr" defTabSz="400964">
              <a:buClrTx/>
            </a:pPr>
            <a:r>
              <a:rPr lang="tr-TR" sz="1579" b="1" kern="1200" dirty="0">
                <a:solidFill>
                  <a:prstClr val="black"/>
                </a:solidFill>
                <a:latin typeface="Arial" panose="020B0604020202020204"/>
                <a:cs typeface="Arial"/>
              </a:rPr>
              <a:t>13</a:t>
            </a:r>
            <a:endParaRPr lang="tr-TR" sz="1579" kern="1200" dirty="0">
              <a:solidFill>
                <a:prstClr val="black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00EB7B64-E29C-7391-7290-D324D2756DFD}"/>
              </a:ext>
            </a:extLst>
          </p:cNvPr>
          <p:cNvSpPr/>
          <p:nvPr/>
        </p:nvSpPr>
        <p:spPr>
          <a:xfrm>
            <a:off x="4371235" y="2441391"/>
            <a:ext cx="774769" cy="5907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00964">
              <a:buClrTx/>
            </a:pPr>
            <a:r>
              <a:rPr lang="tr-TR" sz="1579" b="1" kern="1200" dirty="0">
                <a:solidFill>
                  <a:prstClr val="black"/>
                </a:solidFill>
                <a:latin typeface="Arial" panose="020B0604020202020204"/>
                <a:cs typeface="Arial"/>
              </a:rPr>
              <a:t>6</a:t>
            </a:r>
            <a:endParaRPr lang="tr-TR" sz="1579" kern="1200" dirty="0">
              <a:solidFill>
                <a:prstClr val="black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B8AC0F22-D1AF-3E12-6937-92B22BFEC2B8}"/>
              </a:ext>
            </a:extLst>
          </p:cNvPr>
          <p:cNvSpPr txBox="1"/>
          <p:nvPr/>
        </p:nvSpPr>
        <p:spPr>
          <a:xfrm>
            <a:off x="1106798" y="3228476"/>
            <a:ext cx="4666171" cy="39692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80189" tIns="40094" rIns="80189" bIns="4009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400964">
              <a:buClrTx/>
            </a:pPr>
            <a:r>
              <a:rPr lang="tr-TR" sz="1579" b="1" i="1" kern="1200" dirty="0">
                <a:solidFill>
                  <a:prstClr val="black"/>
                </a:solidFill>
                <a:ea typeface="+mn-lt"/>
              </a:rPr>
              <a:t>İlk </a:t>
            </a:r>
            <a:r>
              <a:rPr lang="tr-TR" sz="1579" b="1" i="1" kern="1200" err="1">
                <a:solidFill>
                  <a:prstClr val="black"/>
                </a:solidFill>
                <a:ea typeface="+mn-lt"/>
              </a:rPr>
              <a:t>keçid</a:t>
            </a:r>
            <a:r>
              <a:rPr lang="tr-TR" sz="1579" b="1" i="1" kern="1200" dirty="0">
                <a:solidFill>
                  <a:prstClr val="black"/>
                </a:solidFill>
                <a:ea typeface="+mn-lt"/>
              </a:rPr>
              <a:t>: </a:t>
            </a:r>
            <a:r>
              <a:rPr lang="tr-TR" sz="1579" i="1" kern="1200" err="1">
                <a:solidFill>
                  <a:prstClr val="black"/>
                </a:solidFill>
                <a:ea typeface="+mn-lt"/>
              </a:rPr>
              <a:t>Başlanğıcda</a:t>
            </a:r>
            <a:r>
              <a:rPr lang="tr-TR" sz="1579" i="1" kern="1200" dirty="0">
                <a:solidFill>
                  <a:prstClr val="black"/>
                </a:solidFill>
                <a:ea typeface="+mn-lt"/>
              </a:rPr>
              <a:t> </a:t>
            </a:r>
            <a:r>
              <a:rPr lang="tr-TR" sz="1579" i="1" kern="1200" err="1">
                <a:solidFill>
                  <a:prstClr val="black"/>
                </a:solidFill>
                <a:ea typeface="+mn-lt"/>
              </a:rPr>
              <a:t>massivin</a:t>
            </a:r>
            <a:r>
              <a:rPr lang="tr-TR" sz="1579" i="1" kern="1200" dirty="0">
                <a:solidFill>
                  <a:prstClr val="black"/>
                </a:solidFill>
                <a:ea typeface="+mn-lt"/>
              </a:rPr>
              <a:t> ilk iki elementi </a:t>
            </a:r>
            <a:r>
              <a:rPr lang="tr-TR" sz="1579" i="1" kern="1200" err="1">
                <a:solidFill>
                  <a:prstClr val="black"/>
                </a:solidFill>
                <a:ea typeface="+mn-lt"/>
              </a:rPr>
              <a:t>əlavə</a:t>
            </a:r>
            <a:r>
              <a:rPr lang="tr-TR" sz="1579" i="1" kern="1200" dirty="0">
                <a:solidFill>
                  <a:prstClr val="black"/>
                </a:solidFill>
                <a:ea typeface="+mn-lt"/>
              </a:rPr>
              <a:t> sıralamasında </a:t>
            </a:r>
            <a:r>
              <a:rPr lang="tr-TR" sz="1579" i="1" kern="1200" err="1">
                <a:solidFill>
                  <a:prstClr val="black"/>
                </a:solidFill>
                <a:ea typeface="+mn-lt"/>
              </a:rPr>
              <a:t>müqayisə</a:t>
            </a:r>
            <a:r>
              <a:rPr lang="tr-TR" sz="1579" i="1" kern="1200" dirty="0">
                <a:solidFill>
                  <a:prstClr val="black"/>
                </a:solidFill>
                <a:ea typeface="+mn-lt"/>
              </a:rPr>
              <a:t> edilir.</a:t>
            </a:r>
            <a:endParaRPr lang="tr-TR" sz="1579" kern="1200" dirty="0">
              <a:solidFill>
                <a:prstClr val="black"/>
              </a:solidFill>
              <a:ea typeface="+mn-lt"/>
            </a:endParaRPr>
          </a:p>
          <a:p>
            <a:pPr defTabSz="400964">
              <a:buClrTx/>
            </a:pPr>
            <a:r>
              <a:rPr lang="tr-TR" sz="1579" i="1" kern="1200" dirty="0">
                <a:solidFill>
                  <a:prstClr val="black"/>
                </a:solidFill>
                <a:ea typeface="+mn-lt"/>
              </a:rPr>
              <a:t>Burada 12 11-dən </a:t>
            </a:r>
            <a:r>
              <a:rPr lang="tr-TR" sz="1579" i="1" kern="1200" dirty="0" err="1">
                <a:solidFill>
                  <a:prstClr val="black"/>
                </a:solidFill>
                <a:ea typeface="+mn-lt"/>
              </a:rPr>
              <a:t>böyükdür</a:t>
            </a:r>
            <a:r>
              <a:rPr lang="tr-TR" sz="1579" i="1" kern="1200" dirty="0">
                <a:solidFill>
                  <a:prstClr val="black"/>
                </a:solidFill>
                <a:ea typeface="+mn-lt"/>
              </a:rPr>
              <a:t>, ona </a:t>
            </a:r>
            <a:r>
              <a:rPr lang="tr-TR" sz="1579" i="1" kern="1200" dirty="0" err="1">
                <a:solidFill>
                  <a:prstClr val="black"/>
                </a:solidFill>
                <a:ea typeface="+mn-lt"/>
              </a:rPr>
              <a:t>görə</a:t>
            </a:r>
            <a:r>
              <a:rPr lang="tr-TR" sz="1579" i="1" kern="1200" dirty="0">
                <a:solidFill>
                  <a:prstClr val="black"/>
                </a:solidFill>
                <a:ea typeface="+mn-lt"/>
              </a:rPr>
              <a:t> </a:t>
            </a:r>
            <a:r>
              <a:rPr lang="tr-TR" sz="1579" i="1" kern="1200" dirty="0" err="1">
                <a:solidFill>
                  <a:prstClr val="black"/>
                </a:solidFill>
                <a:ea typeface="+mn-lt"/>
              </a:rPr>
              <a:t>də</a:t>
            </a:r>
            <a:r>
              <a:rPr lang="tr-TR" sz="1579" i="1" kern="1200" dirty="0">
                <a:solidFill>
                  <a:prstClr val="black"/>
                </a:solidFill>
                <a:ea typeface="+mn-lt"/>
              </a:rPr>
              <a:t> onlar artan sırada </a:t>
            </a:r>
            <a:r>
              <a:rPr lang="tr-TR" sz="1579" i="1" kern="1200" dirty="0" err="1">
                <a:solidFill>
                  <a:prstClr val="black"/>
                </a:solidFill>
                <a:ea typeface="+mn-lt"/>
              </a:rPr>
              <a:t>deyil</a:t>
            </a:r>
            <a:r>
              <a:rPr lang="tr-TR" sz="1579" i="1" kern="1200" dirty="0">
                <a:solidFill>
                  <a:prstClr val="black"/>
                </a:solidFill>
                <a:ea typeface="+mn-lt"/>
              </a:rPr>
              <a:t> </a:t>
            </a:r>
            <a:r>
              <a:rPr lang="tr-TR" sz="1579" i="1" kern="1200" dirty="0" err="1">
                <a:solidFill>
                  <a:prstClr val="black"/>
                </a:solidFill>
                <a:ea typeface="+mn-lt"/>
              </a:rPr>
              <a:t>və</a:t>
            </a:r>
            <a:r>
              <a:rPr lang="tr-TR" sz="1579" i="1" kern="1200" dirty="0">
                <a:solidFill>
                  <a:prstClr val="black"/>
                </a:solidFill>
                <a:ea typeface="+mn-lt"/>
              </a:rPr>
              <a:t> 12 düzgün </a:t>
            </a:r>
            <a:r>
              <a:rPr lang="tr-TR" sz="1579" i="1" kern="1200" dirty="0" err="1">
                <a:solidFill>
                  <a:prstClr val="black"/>
                </a:solidFill>
                <a:ea typeface="+mn-lt"/>
              </a:rPr>
              <a:t>mövqedə</a:t>
            </a:r>
            <a:r>
              <a:rPr lang="tr-TR" sz="1579" i="1" kern="1200" dirty="0">
                <a:solidFill>
                  <a:prstClr val="black"/>
                </a:solidFill>
                <a:ea typeface="+mn-lt"/>
              </a:rPr>
              <a:t> </a:t>
            </a:r>
            <a:r>
              <a:rPr lang="tr-TR" sz="1579" i="1" kern="1200" dirty="0" err="1">
                <a:solidFill>
                  <a:prstClr val="black"/>
                </a:solidFill>
                <a:ea typeface="+mn-lt"/>
              </a:rPr>
              <a:t>deyilş</a:t>
            </a:r>
            <a:r>
              <a:rPr lang="tr-TR" sz="1579" i="1" kern="1200" dirty="0">
                <a:solidFill>
                  <a:prstClr val="black"/>
                </a:solidFill>
                <a:ea typeface="+mn-lt"/>
              </a:rPr>
              <a:t> </a:t>
            </a:r>
            <a:r>
              <a:rPr lang="tr-TR" sz="1579" i="1" kern="1200" dirty="0" err="1">
                <a:solidFill>
                  <a:prstClr val="black"/>
                </a:solidFill>
                <a:ea typeface="+mn-lt"/>
              </a:rPr>
              <a:t>Beləliklə</a:t>
            </a:r>
            <a:r>
              <a:rPr lang="tr-TR" sz="1579" i="1" kern="1200" dirty="0">
                <a:solidFill>
                  <a:prstClr val="black"/>
                </a:solidFill>
                <a:ea typeface="+mn-lt"/>
              </a:rPr>
              <a:t>, 11 </a:t>
            </a:r>
            <a:r>
              <a:rPr lang="tr-TR" sz="1579" i="1" kern="1200" dirty="0" err="1">
                <a:solidFill>
                  <a:prstClr val="black"/>
                </a:solidFill>
                <a:ea typeface="+mn-lt"/>
              </a:rPr>
              <a:t>və</a:t>
            </a:r>
            <a:r>
              <a:rPr lang="tr-TR" sz="1579" i="1" kern="1200" dirty="0">
                <a:solidFill>
                  <a:prstClr val="black"/>
                </a:solidFill>
                <a:ea typeface="+mn-lt"/>
              </a:rPr>
              <a:t> 12-ni </a:t>
            </a:r>
            <a:r>
              <a:rPr lang="tr-TR" sz="1579" i="1" kern="1200" dirty="0" err="1">
                <a:solidFill>
                  <a:prstClr val="black"/>
                </a:solidFill>
                <a:ea typeface="+mn-lt"/>
              </a:rPr>
              <a:t>dəyişdirin.Beləliklə</a:t>
            </a:r>
            <a:r>
              <a:rPr lang="tr-TR" sz="1579" i="1" kern="1200" dirty="0">
                <a:solidFill>
                  <a:prstClr val="black"/>
                </a:solidFill>
                <a:ea typeface="+mn-lt"/>
              </a:rPr>
              <a:t>, indi 11 sıralanmış alt </a:t>
            </a:r>
            <a:r>
              <a:rPr lang="tr-TR" sz="1579" i="1" kern="1200" dirty="0" err="1">
                <a:solidFill>
                  <a:prstClr val="black"/>
                </a:solidFill>
                <a:ea typeface="+mn-lt"/>
              </a:rPr>
              <a:t>massivdə</a:t>
            </a:r>
            <a:r>
              <a:rPr lang="tr-TR" sz="1579" i="1" kern="1200" dirty="0">
                <a:solidFill>
                  <a:prstClr val="black"/>
                </a:solidFill>
                <a:ea typeface="+mn-lt"/>
              </a:rPr>
              <a:t> </a:t>
            </a:r>
            <a:r>
              <a:rPr lang="tr-TR" sz="1579" i="1" kern="1200" dirty="0" err="1">
                <a:solidFill>
                  <a:prstClr val="black"/>
                </a:solidFill>
                <a:ea typeface="+mn-lt"/>
              </a:rPr>
              <a:t>saxlanılır</a:t>
            </a:r>
            <a:r>
              <a:rPr lang="tr-TR" sz="1579" i="1" kern="1200" dirty="0">
                <a:solidFill>
                  <a:prstClr val="black"/>
                </a:solidFill>
                <a:ea typeface="+mn-lt"/>
              </a:rPr>
              <a:t>.</a:t>
            </a:r>
            <a:endParaRPr lang="tr-TR" sz="1579" kern="1200">
              <a:solidFill>
                <a:prstClr val="black"/>
              </a:solidFill>
              <a:ea typeface="+mn-ea"/>
            </a:endParaRPr>
          </a:p>
          <a:p>
            <a:pPr defTabSz="400964">
              <a:buClrTx/>
            </a:pPr>
            <a:endParaRPr lang="tr-TR" sz="1579" i="1" kern="1200" dirty="0">
              <a:solidFill>
                <a:prstClr val="black"/>
              </a:solidFill>
              <a:ea typeface="+mn-ea"/>
            </a:endParaRPr>
          </a:p>
          <a:p>
            <a:pPr defTabSz="400964">
              <a:buClrTx/>
            </a:pPr>
            <a:endParaRPr lang="tr-TR" sz="1579" i="1" kern="1200" dirty="0">
              <a:solidFill>
                <a:prstClr val="black"/>
              </a:solidFill>
              <a:ea typeface="+mn-ea"/>
            </a:endParaRPr>
          </a:p>
          <a:p>
            <a:pPr defTabSz="400964">
              <a:buClrTx/>
            </a:pPr>
            <a:endParaRPr lang="tr-TR" sz="1579" i="1" kern="1200" dirty="0">
              <a:solidFill>
                <a:prstClr val="black"/>
              </a:solidFill>
              <a:ea typeface="+mn-ea"/>
            </a:endParaRPr>
          </a:p>
          <a:p>
            <a:pPr defTabSz="400964">
              <a:buClrTx/>
            </a:pPr>
            <a:r>
              <a:rPr lang="tr-TR" sz="1579" b="1" i="1" kern="1200" dirty="0">
                <a:solidFill>
                  <a:prstClr val="black"/>
                </a:solidFill>
                <a:ea typeface="+mn-ea"/>
              </a:rPr>
              <a:t>İkinci </a:t>
            </a:r>
            <a:r>
              <a:rPr lang="tr-TR" sz="1579" b="1" i="1" kern="1200" dirty="0" err="1">
                <a:solidFill>
                  <a:prstClr val="black"/>
                </a:solidFill>
                <a:ea typeface="+mn-ea"/>
              </a:rPr>
              <a:t>keçid</a:t>
            </a:r>
            <a:r>
              <a:rPr lang="tr-TR" sz="1579" b="1" i="1" kern="1200" dirty="0">
                <a:solidFill>
                  <a:prstClr val="black"/>
                </a:solidFill>
                <a:ea typeface="+mn-ea"/>
              </a:rPr>
              <a:t>:</a:t>
            </a:r>
            <a:endParaRPr lang="tr-TR" sz="1579" kern="1200" dirty="0">
              <a:solidFill>
                <a:srgbClr val="FFFFFF"/>
              </a:solidFill>
              <a:ea typeface="+mn-ea"/>
            </a:endParaRPr>
          </a:p>
          <a:p>
            <a:pPr defTabSz="400964">
              <a:buClrTx/>
            </a:pPr>
            <a:r>
              <a:rPr lang="tr-TR" sz="1579" i="1" kern="1200" dirty="0">
                <a:solidFill>
                  <a:prstClr val="black"/>
                </a:solidFill>
                <a:ea typeface="+mn-ea"/>
              </a:rPr>
              <a:t>İndi </a:t>
            </a:r>
            <a:r>
              <a:rPr lang="tr-TR" sz="1579" i="1" kern="1200" dirty="0" err="1">
                <a:solidFill>
                  <a:prstClr val="black"/>
                </a:solidFill>
                <a:ea typeface="+mn-ea"/>
              </a:rPr>
              <a:t>növbəti</a:t>
            </a:r>
            <a:r>
              <a:rPr lang="tr-TR" sz="1579" i="1" kern="1200" dirty="0">
                <a:solidFill>
                  <a:prstClr val="black"/>
                </a:solidFill>
                <a:ea typeface="+mn-ea"/>
              </a:rPr>
              <a:t> iki </a:t>
            </a:r>
            <a:r>
              <a:rPr lang="tr-TR" sz="1579" i="1" kern="1200" dirty="0" err="1">
                <a:solidFill>
                  <a:prstClr val="black"/>
                </a:solidFill>
                <a:ea typeface="+mn-ea"/>
              </a:rPr>
              <a:t>elementə</a:t>
            </a:r>
            <a:r>
              <a:rPr lang="tr-TR" sz="1579" i="1" kern="1200" dirty="0">
                <a:solidFill>
                  <a:prstClr val="black"/>
                </a:solidFill>
                <a:ea typeface="+mn-ea"/>
              </a:rPr>
              <a:t> keçin </a:t>
            </a:r>
            <a:r>
              <a:rPr lang="tr-TR" sz="1579" i="1" kern="1200" dirty="0" err="1">
                <a:solidFill>
                  <a:prstClr val="black"/>
                </a:solidFill>
                <a:ea typeface="+mn-ea"/>
              </a:rPr>
              <a:t>və</a:t>
            </a:r>
            <a:r>
              <a:rPr lang="tr-TR" sz="1579" i="1" kern="1200" dirty="0">
                <a:solidFill>
                  <a:prstClr val="black"/>
                </a:solidFill>
                <a:ea typeface="+mn-ea"/>
              </a:rPr>
              <a:t> onları </a:t>
            </a:r>
            <a:r>
              <a:rPr lang="tr-TR" sz="1579" i="1" kern="1200" dirty="0" err="1">
                <a:solidFill>
                  <a:prstClr val="black"/>
                </a:solidFill>
                <a:ea typeface="+mn-ea"/>
              </a:rPr>
              <a:t>müqayisə</a:t>
            </a:r>
            <a:r>
              <a:rPr lang="tr-TR" sz="1579" i="1" kern="1200" dirty="0">
                <a:solidFill>
                  <a:prstClr val="black"/>
                </a:solidFill>
                <a:ea typeface="+mn-ea"/>
              </a:rPr>
              <a:t> edin</a:t>
            </a:r>
            <a:endParaRPr lang="tr-TR" sz="1579" kern="1200" dirty="0">
              <a:solidFill>
                <a:srgbClr val="FFFFFF"/>
              </a:solidFill>
              <a:ea typeface="+mn-ea"/>
            </a:endParaRPr>
          </a:p>
          <a:p>
            <a:pPr defTabSz="400964">
              <a:buClrTx/>
            </a:pPr>
            <a:endParaRPr lang="tr-TR" sz="1579" i="1" kern="1200" dirty="0">
              <a:solidFill>
                <a:prstClr val="black"/>
              </a:solidFill>
              <a:ea typeface="+mn-ea"/>
            </a:endParaRPr>
          </a:p>
          <a:p>
            <a:pPr defTabSz="400964">
              <a:buClrTx/>
            </a:pPr>
            <a:endParaRPr lang="tr-TR" sz="1579" i="1" kern="1200" dirty="0">
              <a:solidFill>
                <a:prstClr val="black"/>
              </a:solidFill>
              <a:ea typeface="+mn-ea"/>
            </a:endParaRPr>
          </a:p>
          <a:p>
            <a:pPr marL="250603" indent="-250603" defTabSz="400964">
              <a:buClrTx/>
              <a:buFont typeface="Arial"/>
              <a:buChar char="•"/>
            </a:pPr>
            <a:endParaRPr lang="tr-TR" sz="1579" i="1" kern="1200" dirty="0">
              <a:solidFill>
                <a:prstClr val="black"/>
              </a:solidFill>
              <a:ea typeface="+mn-ea"/>
            </a:endParaRPr>
          </a:p>
          <a:p>
            <a:pPr defTabSz="400964">
              <a:buClrTx/>
            </a:pPr>
            <a:endParaRPr lang="tr-TR" sz="1579" b="1" i="1" kern="1200" dirty="0">
              <a:solidFill>
                <a:prstClr val="black"/>
              </a:solidFill>
              <a:ea typeface="+mn-ea"/>
            </a:endParaRPr>
          </a:p>
        </p:txBody>
      </p:sp>
      <p:sp>
        <p:nvSpPr>
          <p:cNvPr id="19" name="Dikdörtgen 18">
            <a:extLst>
              <a:ext uri="{FF2B5EF4-FFF2-40B4-BE49-F238E27FC236}">
                <a16:creationId xmlns:a16="http://schemas.microsoft.com/office/drawing/2014/main" id="{A02E2961-281A-A10E-920E-39F394758FA7}"/>
              </a:ext>
            </a:extLst>
          </p:cNvPr>
          <p:cNvSpPr/>
          <p:nvPr/>
        </p:nvSpPr>
        <p:spPr>
          <a:xfrm>
            <a:off x="1961501" y="4816642"/>
            <a:ext cx="803822" cy="5907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00964">
              <a:buClrTx/>
            </a:pPr>
            <a:r>
              <a:rPr lang="tr-TR" sz="1579" b="1" kern="1200" dirty="0">
                <a:solidFill>
                  <a:prstClr val="black"/>
                </a:solidFill>
                <a:latin typeface="Arial" panose="020B0604020202020204"/>
                <a:cs typeface="Arial"/>
              </a:rPr>
              <a:t>12</a:t>
            </a:r>
          </a:p>
        </p:txBody>
      </p:sp>
      <p:sp>
        <p:nvSpPr>
          <p:cNvPr id="20" name="Dikdörtgen 19">
            <a:extLst>
              <a:ext uri="{FF2B5EF4-FFF2-40B4-BE49-F238E27FC236}">
                <a16:creationId xmlns:a16="http://schemas.microsoft.com/office/drawing/2014/main" id="{3F9B6D34-8501-B45B-2820-1C04F3A0B929}"/>
              </a:ext>
            </a:extLst>
          </p:cNvPr>
          <p:cNvSpPr/>
          <p:nvPr/>
        </p:nvSpPr>
        <p:spPr>
          <a:xfrm>
            <a:off x="4372970" y="4816642"/>
            <a:ext cx="803822" cy="5907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89" tIns="40094" rIns="80189" bIns="40094" rtlCol="0" anchor="ctr"/>
          <a:lstStyle/>
          <a:p>
            <a:pPr algn="ctr" defTabSz="400964">
              <a:buClrTx/>
            </a:pPr>
            <a:r>
              <a:rPr lang="tr-TR" sz="1579" b="1" kern="1200" dirty="0">
                <a:solidFill>
                  <a:prstClr val="black"/>
                </a:solidFill>
                <a:latin typeface="Arial" panose="020B0604020202020204"/>
                <a:cs typeface="Arial"/>
              </a:rPr>
              <a:t>6</a:t>
            </a:r>
          </a:p>
        </p:txBody>
      </p:sp>
      <p:sp>
        <p:nvSpPr>
          <p:cNvPr id="21" name="Dikdörtgen 20">
            <a:extLst>
              <a:ext uri="{FF2B5EF4-FFF2-40B4-BE49-F238E27FC236}">
                <a16:creationId xmlns:a16="http://schemas.microsoft.com/office/drawing/2014/main" id="{14DEE8A5-C31B-3AB4-7383-B49AFB0AD436}"/>
              </a:ext>
            </a:extLst>
          </p:cNvPr>
          <p:cNvSpPr/>
          <p:nvPr/>
        </p:nvSpPr>
        <p:spPr>
          <a:xfrm>
            <a:off x="3569146" y="4816641"/>
            <a:ext cx="803822" cy="5907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89" tIns="40094" rIns="80189" bIns="40094" rtlCol="0" anchor="ctr"/>
          <a:lstStyle/>
          <a:p>
            <a:pPr algn="ctr" defTabSz="400964">
              <a:buClrTx/>
            </a:pPr>
            <a:r>
              <a:rPr lang="tr-TR" sz="1579" b="1" kern="1200" dirty="0">
                <a:solidFill>
                  <a:prstClr val="black"/>
                </a:solidFill>
                <a:latin typeface="Arial" panose="020B0604020202020204"/>
                <a:cs typeface="Arial"/>
              </a:rPr>
              <a:t>5</a:t>
            </a:r>
          </a:p>
        </p:txBody>
      </p:sp>
      <p:sp>
        <p:nvSpPr>
          <p:cNvPr id="22" name="Dikdörtgen 21">
            <a:extLst>
              <a:ext uri="{FF2B5EF4-FFF2-40B4-BE49-F238E27FC236}">
                <a16:creationId xmlns:a16="http://schemas.microsoft.com/office/drawing/2014/main" id="{BB538518-AED0-4D04-5B0A-5A6008467E44}"/>
              </a:ext>
            </a:extLst>
          </p:cNvPr>
          <p:cNvSpPr/>
          <p:nvPr/>
        </p:nvSpPr>
        <p:spPr>
          <a:xfrm>
            <a:off x="2765323" y="4816641"/>
            <a:ext cx="803822" cy="5907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89" tIns="40094" rIns="80189" bIns="40094" rtlCol="0" anchor="ctr"/>
          <a:lstStyle/>
          <a:p>
            <a:pPr algn="ctr" defTabSz="400964">
              <a:buClrTx/>
            </a:pPr>
            <a:r>
              <a:rPr lang="tr-TR" sz="1579" b="1" kern="1200" dirty="0">
                <a:solidFill>
                  <a:prstClr val="black"/>
                </a:solidFill>
                <a:latin typeface="Arial" panose="020B0604020202020204"/>
                <a:cs typeface="Arial"/>
              </a:rPr>
              <a:t>13</a:t>
            </a:r>
          </a:p>
        </p:txBody>
      </p:sp>
      <p:sp>
        <p:nvSpPr>
          <p:cNvPr id="23" name="Dikdörtgen 22">
            <a:extLst>
              <a:ext uri="{FF2B5EF4-FFF2-40B4-BE49-F238E27FC236}">
                <a16:creationId xmlns:a16="http://schemas.microsoft.com/office/drawing/2014/main" id="{E2FC9E04-9754-6056-D0E2-3ACB62DC3830}"/>
              </a:ext>
            </a:extLst>
          </p:cNvPr>
          <p:cNvSpPr/>
          <p:nvPr/>
        </p:nvSpPr>
        <p:spPr>
          <a:xfrm>
            <a:off x="1147994" y="4816641"/>
            <a:ext cx="803822" cy="5907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89" tIns="40094" rIns="80189" bIns="40094" rtlCol="0" anchor="ctr"/>
          <a:lstStyle/>
          <a:p>
            <a:pPr algn="ctr" defTabSz="400964">
              <a:buClrTx/>
            </a:pPr>
            <a:r>
              <a:rPr lang="tr-TR" sz="1579" b="1" kern="1200" dirty="0">
                <a:solidFill>
                  <a:prstClr val="black"/>
                </a:solidFill>
                <a:latin typeface="Arial" panose="020B0604020202020204"/>
                <a:cs typeface="Arial"/>
              </a:rPr>
              <a:t>11</a:t>
            </a:r>
          </a:p>
        </p:txBody>
      </p:sp>
      <p:sp>
        <p:nvSpPr>
          <p:cNvPr id="24" name="Dikdörtgen 23">
            <a:extLst>
              <a:ext uri="{FF2B5EF4-FFF2-40B4-BE49-F238E27FC236}">
                <a16:creationId xmlns:a16="http://schemas.microsoft.com/office/drawing/2014/main" id="{5FC0EE97-9A5B-B6E2-8E03-1C58300B25BB}"/>
              </a:ext>
            </a:extLst>
          </p:cNvPr>
          <p:cNvSpPr/>
          <p:nvPr/>
        </p:nvSpPr>
        <p:spPr>
          <a:xfrm>
            <a:off x="6030219" y="1642219"/>
            <a:ext cx="3660783" cy="46389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00964">
              <a:buClrTx/>
            </a:pPr>
            <a:endParaRPr lang="tr-TR" sz="1579" i="1" kern="1200" dirty="0">
              <a:solidFill>
                <a:prstClr val="black"/>
              </a:solidFill>
              <a:latin typeface="Arial" panose="020B0604020202020204"/>
              <a:ea typeface="+mn-lt"/>
              <a:cs typeface="Arial" panose="020B0604020202020204"/>
            </a:endParaRPr>
          </a:p>
          <a:p>
            <a:pPr defTabSz="400964">
              <a:buClrTx/>
            </a:pPr>
            <a:endParaRPr lang="tr-TR" sz="1579" i="1" kern="1200" dirty="0">
              <a:solidFill>
                <a:prstClr val="black"/>
              </a:solidFill>
              <a:latin typeface="Arial" panose="020B0604020202020204"/>
              <a:ea typeface="+mn-lt"/>
              <a:cs typeface="Arial" panose="020B0604020202020204"/>
            </a:endParaRPr>
          </a:p>
          <a:p>
            <a:pPr defTabSz="400964">
              <a:buClrTx/>
            </a:pPr>
            <a:endParaRPr lang="tr-TR" sz="1579" i="1" kern="1200" dirty="0">
              <a:solidFill>
                <a:prstClr val="black"/>
              </a:solidFill>
              <a:latin typeface="Arial" panose="020B0604020202020204"/>
              <a:ea typeface="+mn-lt"/>
              <a:cs typeface="Arial" panose="020B0604020202020204"/>
            </a:endParaRPr>
          </a:p>
          <a:p>
            <a:pPr defTabSz="400964">
              <a:buClrTx/>
            </a:pPr>
            <a:endParaRPr lang="tr-TR" sz="1579" i="1" kern="1200" dirty="0">
              <a:solidFill>
                <a:prstClr val="black"/>
              </a:solidFill>
              <a:latin typeface="Arial" panose="020B0604020202020204"/>
              <a:ea typeface="+mn-lt"/>
              <a:cs typeface="Arial" panose="020B0604020202020204"/>
            </a:endParaRPr>
          </a:p>
          <a:p>
            <a:pPr defTabSz="400964">
              <a:buClrTx/>
            </a:pPr>
            <a:endParaRPr lang="tr-TR" sz="1579" i="1" kern="1200" dirty="0">
              <a:solidFill>
                <a:prstClr val="black"/>
              </a:solidFill>
              <a:latin typeface="Arial" panose="020B0604020202020204"/>
              <a:ea typeface="+mn-lt"/>
              <a:cs typeface="Arial" panose="020B0604020202020204"/>
            </a:endParaRPr>
          </a:p>
          <a:p>
            <a:pPr defTabSz="400964">
              <a:buClrTx/>
            </a:pPr>
            <a:r>
              <a:rPr lang="tr-TR" sz="1579" i="1" kern="1200" dirty="0">
                <a:solidFill>
                  <a:prstClr val="black"/>
                </a:solidFill>
                <a:latin typeface="Arial" panose="020B0604020202020204"/>
                <a:ea typeface="+mn-lt"/>
                <a:cs typeface="Arial" panose="020B0604020202020204"/>
              </a:rPr>
              <a:t>Burada 13 12-dən </a:t>
            </a:r>
            <a:r>
              <a:rPr lang="tr-TR" sz="1579" i="1" kern="1200" dirty="0" err="1">
                <a:solidFill>
                  <a:prstClr val="black"/>
                </a:solidFill>
                <a:latin typeface="Arial" panose="020B0604020202020204"/>
                <a:ea typeface="+mn-lt"/>
                <a:cs typeface="Arial" panose="020B0604020202020204"/>
              </a:rPr>
              <a:t>böyükdür</a:t>
            </a:r>
            <a:r>
              <a:rPr lang="tr-TR" sz="1579" i="1" kern="1200" dirty="0">
                <a:solidFill>
                  <a:prstClr val="black"/>
                </a:solidFill>
                <a:latin typeface="Arial" panose="020B0604020202020204"/>
                <a:ea typeface="+mn-lt"/>
                <a:cs typeface="Arial" panose="020B0604020202020204"/>
              </a:rPr>
              <a:t>, ona </a:t>
            </a:r>
            <a:r>
              <a:rPr lang="tr-TR" sz="1579" i="1" kern="1200" dirty="0" err="1">
                <a:solidFill>
                  <a:prstClr val="black"/>
                </a:solidFill>
                <a:latin typeface="Arial" panose="020B0604020202020204"/>
                <a:ea typeface="+mn-lt"/>
                <a:cs typeface="Arial" panose="020B0604020202020204"/>
              </a:rPr>
              <a:t>görə</a:t>
            </a:r>
            <a:r>
              <a:rPr lang="tr-TR" sz="1579" i="1" kern="1200" dirty="0">
                <a:solidFill>
                  <a:prstClr val="black"/>
                </a:solidFill>
                <a:latin typeface="Arial" panose="020B0604020202020204"/>
                <a:ea typeface="+mn-lt"/>
                <a:cs typeface="Arial" panose="020B0604020202020204"/>
              </a:rPr>
              <a:t> </a:t>
            </a:r>
            <a:r>
              <a:rPr lang="tr-TR" sz="1579" i="1" kern="1200" dirty="0" err="1">
                <a:solidFill>
                  <a:prstClr val="black"/>
                </a:solidFill>
                <a:latin typeface="Arial" panose="020B0604020202020204"/>
                <a:ea typeface="+mn-lt"/>
                <a:cs typeface="Arial" panose="020B0604020202020204"/>
              </a:rPr>
              <a:t>də</a:t>
            </a:r>
            <a:r>
              <a:rPr lang="tr-TR" sz="1579" i="1" kern="1200" dirty="0">
                <a:solidFill>
                  <a:prstClr val="black"/>
                </a:solidFill>
                <a:latin typeface="Arial" panose="020B0604020202020204"/>
                <a:ea typeface="+mn-lt"/>
                <a:cs typeface="Arial" panose="020B0604020202020204"/>
              </a:rPr>
              <a:t> </a:t>
            </a:r>
            <a:r>
              <a:rPr lang="tr-TR" sz="1579" i="1" kern="1200" dirty="0" err="1">
                <a:solidFill>
                  <a:prstClr val="black"/>
                </a:solidFill>
                <a:latin typeface="Arial" panose="020B0604020202020204"/>
                <a:ea typeface="+mn-lt"/>
                <a:cs typeface="Arial" panose="020B0604020202020204"/>
              </a:rPr>
              <a:t>hər</a:t>
            </a:r>
            <a:r>
              <a:rPr lang="tr-TR" sz="1579" i="1" kern="1200" dirty="0">
                <a:solidFill>
                  <a:prstClr val="black"/>
                </a:solidFill>
                <a:latin typeface="Arial" panose="020B0604020202020204"/>
                <a:ea typeface="+mn-lt"/>
                <a:cs typeface="Arial" panose="020B0604020202020204"/>
              </a:rPr>
              <a:t> iki element artan </a:t>
            </a:r>
            <a:r>
              <a:rPr lang="tr-TR" sz="1579" i="1" kern="1200" dirty="0" err="1">
                <a:solidFill>
                  <a:prstClr val="black"/>
                </a:solidFill>
                <a:latin typeface="Arial" panose="020B0604020202020204"/>
                <a:ea typeface="+mn-lt"/>
                <a:cs typeface="Arial" panose="020B0604020202020204"/>
              </a:rPr>
              <a:t>qaydada</a:t>
            </a:r>
            <a:r>
              <a:rPr lang="tr-TR" sz="1579" i="1" kern="1200" dirty="0">
                <a:solidFill>
                  <a:prstClr val="black"/>
                </a:solidFill>
                <a:latin typeface="Arial" panose="020B0604020202020204"/>
                <a:ea typeface="+mn-lt"/>
                <a:cs typeface="Arial" panose="020B0604020202020204"/>
              </a:rPr>
              <a:t> görünür, ona </a:t>
            </a:r>
            <a:r>
              <a:rPr lang="tr-TR" sz="1579" i="1" kern="1200" dirty="0" err="1">
                <a:solidFill>
                  <a:prstClr val="black"/>
                </a:solidFill>
                <a:latin typeface="Arial" panose="020B0604020202020204"/>
                <a:ea typeface="+mn-lt"/>
                <a:cs typeface="Arial" panose="020B0604020202020204"/>
              </a:rPr>
              <a:t>görə</a:t>
            </a:r>
            <a:r>
              <a:rPr lang="tr-TR" sz="1579" i="1" kern="1200" dirty="0">
                <a:solidFill>
                  <a:prstClr val="black"/>
                </a:solidFill>
                <a:latin typeface="Arial" panose="020B0604020202020204"/>
                <a:ea typeface="+mn-lt"/>
                <a:cs typeface="Arial" panose="020B0604020202020204"/>
              </a:rPr>
              <a:t> </a:t>
            </a:r>
            <a:r>
              <a:rPr lang="tr-TR" sz="1579" i="1" kern="1200" dirty="0" err="1">
                <a:solidFill>
                  <a:prstClr val="black"/>
                </a:solidFill>
                <a:latin typeface="Arial" panose="020B0604020202020204"/>
                <a:ea typeface="+mn-lt"/>
                <a:cs typeface="Arial" panose="020B0604020202020204"/>
              </a:rPr>
              <a:t>də</a:t>
            </a:r>
            <a:r>
              <a:rPr lang="tr-TR" sz="1579" i="1" kern="1200" dirty="0">
                <a:solidFill>
                  <a:prstClr val="black"/>
                </a:solidFill>
                <a:latin typeface="Arial" panose="020B0604020202020204"/>
                <a:ea typeface="+mn-lt"/>
                <a:cs typeface="Arial" panose="020B0604020202020204"/>
              </a:rPr>
              <a:t> </a:t>
            </a:r>
            <a:r>
              <a:rPr lang="tr-TR" sz="1579" i="1" kern="1200" dirty="0" err="1">
                <a:solidFill>
                  <a:prstClr val="black"/>
                </a:solidFill>
                <a:latin typeface="Arial" panose="020B0604020202020204"/>
                <a:ea typeface="+mn-lt"/>
                <a:cs typeface="Arial" panose="020B0604020202020204"/>
              </a:rPr>
              <a:t>heç</a:t>
            </a:r>
            <a:r>
              <a:rPr lang="tr-TR" sz="1579" i="1" kern="1200" dirty="0">
                <a:solidFill>
                  <a:prstClr val="black"/>
                </a:solidFill>
                <a:latin typeface="Arial" panose="020B0604020202020204"/>
                <a:ea typeface="+mn-lt"/>
                <a:cs typeface="Arial" panose="020B0604020202020204"/>
              </a:rPr>
              <a:t> bir </a:t>
            </a:r>
            <a:r>
              <a:rPr lang="tr-TR" sz="1579" i="1" kern="1200" dirty="0" err="1">
                <a:solidFill>
                  <a:prstClr val="black"/>
                </a:solidFill>
                <a:latin typeface="Arial" panose="020B0604020202020204"/>
                <a:ea typeface="+mn-lt"/>
                <a:cs typeface="Arial" panose="020B0604020202020204"/>
              </a:rPr>
              <a:t>dəyişdirmə</a:t>
            </a:r>
            <a:r>
              <a:rPr lang="tr-TR" sz="1579" i="1" kern="1200" dirty="0">
                <a:solidFill>
                  <a:prstClr val="black"/>
                </a:solidFill>
                <a:latin typeface="Arial" panose="020B0604020202020204"/>
                <a:ea typeface="+mn-lt"/>
                <a:cs typeface="Arial" panose="020B0604020202020204"/>
              </a:rPr>
              <a:t> baş </a:t>
            </a:r>
            <a:r>
              <a:rPr lang="tr-TR" sz="1579" i="1" kern="1200" dirty="0" err="1">
                <a:solidFill>
                  <a:prstClr val="black"/>
                </a:solidFill>
                <a:latin typeface="Arial" panose="020B0604020202020204"/>
                <a:ea typeface="+mn-lt"/>
                <a:cs typeface="Arial" panose="020B0604020202020204"/>
              </a:rPr>
              <a:t>verməyəcək</a:t>
            </a:r>
            <a:r>
              <a:rPr lang="tr-TR" sz="1579" i="1" kern="1200" dirty="0">
                <a:solidFill>
                  <a:prstClr val="black"/>
                </a:solidFill>
                <a:latin typeface="Arial" panose="020B0604020202020204"/>
                <a:ea typeface="+mn-lt"/>
                <a:cs typeface="Arial" panose="020B0604020202020204"/>
              </a:rPr>
              <a:t>. 12 </a:t>
            </a:r>
            <a:r>
              <a:rPr lang="tr-TR" sz="1579" i="1" kern="1200" dirty="0" err="1">
                <a:solidFill>
                  <a:prstClr val="black"/>
                </a:solidFill>
                <a:latin typeface="Arial" panose="020B0604020202020204"/>
                <a:ea typeface="+mn-lt"/>
                <a:cs typeface="Arial" panose="020B0604020202020204"/>
              </a:rPr>
              <a:t>də</a:t>
            </a:r>
            <a:r>
              <a:rPr lang="tr-TR" sz="1579" i="1" kern="1200" dirty="0">
                <a:solidFill>
                  <a:prstClr val="black"/>
                </a:solidFill>
                <a:latin typeface="Arial" panose="020B0604020202020204"/>
                <a:ea typeface="+mn-lt"/>
                <a:cs typeface="Arial" panose="020B0604020202020204"/>
              </a:rPr>
              <a:t> 11 </a:t>
            </a:r>
            <a:r>
              <a:rPr lang="tr-TR" sz="1579" i="1" kern="1200" dirty="0" err="1">
                <a:solidFill>
                  <a:prstClr val="black"/>
                </a:solidFill>
                <a:latin typeface="Arial" panose="020B0604020202020204"/>
                <a:ea typeface="+mn-lt"/>
                <a:cs typeface="Arial" panose="020B0604020202020204"/>
              </a:rPr>
              <a:t>ilə</a:t>
            </a:r>
            <a:r>
              <a:rPr lang="tr-TR" sz="1579" i="1" kern="1200" dirty="0">
                <a:solidFill>
                  <a:prstClr val="black"/>
                </a:solidFill>
                <a:latin typeface="Arial" panose="020B0604020202020204"/>
                <a:ea typeface="+mn-lt"/>
                <a:cs typeface="Arial" panose="020B0604020202020204"/>
              </a:rPr>
              <a:t> </a:t>
            </a:r>
            <a:r>
              <a:rPr lang="tr-TR" sz="1579" i="1" kern="1200" dirty="0" err="1">
                <a:solidFill>
                  <a:prstClr val="black"/>
                </a:solidFill>
                <a:latin typeface="Arial" panose="020B0604020202020204"/>
                <a:ea typeface="+mn-lt"/>
                <a:cs typeface="Arial" panose="020B0604020202020204"/>
              </a:rPr>
              <a:t>birlikdə</a:t>
            </a:r>
            <a:r>
              <a:rPr lang="tr-TR" sz="1579" i="1" kern="1200" dirty="0">
                <a:solidFill>
                  <a:prstClr val="black"/>
                </a:solidFill>
                <a:latin typeface="Arial" panose="020B0604020202020204"/>
                <a:ea typeface="+mn-lt"/>
                <a:cs typeface="Arial" panose="020B0604020202020204"/>
              </a:rPr>
              <a:t> </a:t>
            </a:r>
            <a:r>
              <a:rPr lang="tr-TR" sz="1579" i="1" kern="1200" dirty="0" err="1">
                <a:solidFill>
                  <a:prstClr val="black"/>
                </a:solidFill>
                <a:latin typeface="Arial" panose="020B0604020202020204"/>
                <a:ea typeface="+mn-lt"/>
                <a:cs typeface="Arial" panose="020B0604020202020204"/>
              </a:rPr>
              <a:t>çeşidlənmiş</a:t>
            </a:r>
            <a:r>
              <a:rPr lang="tr-TR" sz="1579" i="1" kern="1200" dirty="0">
                <a:solidFill>
                  <a:prstClr val="black"/>
                </a:solidFill>
                <a:latin typeface="Arial" panose="020B0604020202020204"/>
                <a:ea typeface="+mn-lt"/>
                <a:cs typeface="Arial" panose="020B0604020202020204"/>
              </a:rPr>
              <a:t> alt </a:t>
            </a:r>
            <a:r>
              <a:rPr lang="tr-TR" sz="1579" i="1" kern="1200" dirty="0" err="1">
                <a:solidFill>
                  <a:prstClr val="black"/>
                </a:solidFill>
                <a:latin typeface="Arial" panose="020B0604020202020204"/>
                <a:ea typeface="+mn-lt"/>
                <a:cs typeface="Arial" panose="020B0604020202020204"/>
              </a:rPr>
              <a:t>massivdə</a:t>
            </a:r>
            <a:r>
              <a:rPr lang="tr-TR" sz="1579" i="1" kern="1200" dirty="0">
                <a:solidFill>
                  <a:prstClr val="black"/>
                </a:solidFill>
                <a:latin typeface="Arial" panose="020B0604020202020204"/>
                <a:ea typeface="+mn-lt"/>
                <a:cs typeface="Arial" panose="020B0604020202020204"/>
              </a:rPr>
              <a:t> </a:t>
            </a:r>
            <a:r>
              <a:rPr lang="tr-TR" sz="1579" i="1" kern="1200" dirty="0" err="1">
                <a:solidFill>
                  <a:prstClr val="black"/>
                </a:solidFill>
                <a:latin typeface="Arial" panose="020B0604020202020204"/>
                <a:ea typeface="+mn-lt"/>
                <a:cs typeface="Arial" panose="020B0604020202020204"/>
              </a:rPr>
              <a:t>saxlanılır</a:t>
            </a:r>
            <a:endParaRPr lang="tr-TR" sz="1579" i="1" kern="1200">
              <a:solidFill>
                <a:prstClr val="black"/>
              </a:solidFill>
              <a:latin typeface="Arial" panose="020B0604020202020204"/>
              <a:cs typeface="Arial"/>
            </a:endParaRPr>
          </a:p>
          <a:p>
            <a:pPr marL="250603" indent="-250603" defTabSz="400964">
              <a:buClrTx/>
              <a:buFont typeface="Arial"/>
              <a:buChar char="•"/>
            </a:pPr>
            <a:endParaRPr lang="tr-TR" sz="1140" i="1" kern="1200" dirty="0">
              <a:solidFill>
                <a:prstClr val="white"/>
              </a:solidFill>
              <a:latin typeface="Arial" panose="020B0604020202020204"/>
              <a:cs typeface="Arial"/>
            </a:endParaRPr>
          </a:p>
          <a:p>
            <a:pPr defTabSz="400964">
              <a:buClrTx/>
            </a:pPr>
            <a:endParaRPr lang="tr-TR" sz="1140" i="1" kern="1200" dirty="0">
              <a:solidFill>
                <a:prstClr val="white"/>
              </a:solidFill>
              <a:latin typeface="Arial" panose="020B0604020202020204"/>
              <a:cs typeface="Arial"/>
            </a:endParaRPr>
          </a:p>
          <a:p>
            <a:pPr marL="250603" indent="-250603" defTabSz="400964">
              <a:buClrTx/>
              <a:buFont typeface="Arial"/>
              <a:buChar char="•"/>
            </a:pPr>
            <a:endParaRPr lang="tr-TR" sz="1140" i="1" kern="1200" dirty="0">
              <a:solidFill>
                <a:prstClr val="white"/>
              </a:solidFill>
              <a:latin typeface="Arial" panose="020B0604020202020204"/>
              <a:cs typeface="Arial"/>
            </a:endParaRPr>
          </a:p>
          <a:p>
            <a:pPr marL="250603" indent="-250603" defTabSz="400964">
              <a:buClrTx/>
              <a:buFont typeface="Arial"/>
              <a:buChar char="•"/>
            </a:pPr>
            <a:endParaRPr lang="tr-TR" sz="1140" i="1" kern="1200" dirty="0">
              <a:solidFill>
                <a:prstClr val="white"/>
              </a:solidFill>
              <a:latin typeface="Arial" panose="020B0604020202020204"/>
              <a:cs typeface="Arial"/>
            </a:endParaRPr>
          </a:p>
          <a:p>
            <a:pPr marL="250603" indent="-250603" defTabSz="400964">
              <a:buClrTx/>
              <a:buFont typeface="Arial"/>
              <a:buChar char="•"/>
            </a:pPr>
            <a:endParaRPr lang="tr-TR" sz="1140" i="1" kern="1200" dirty="0">
              <a:solidFill>
                <a:prstClr val="white"/>
              </a:solidFill>
              <a:latin typeface="Arial" panose="020B0604020202020204"/>
              <a:cs typeface="Arial"/>
            </a:endParaRPr>
          </a:p>
          <a:p>
            <a:pPr marL="250603" indent="-250603" defTabSz="400964">
              <a:buClrTx/>
              <a:buFont typeface="Arial"/>
              <a:buChar char="•"/>
            </a:pPr>
            <a:endParaRPr lang="tr-TR" sz="1140" i="1" kern="1200" dirty="0">
              <a:solidFill>
                <a:prstClr val="white"/>
              </a:solidFill>
              <a:latin typeface="Arial" panose="020B0604020202020204"/>
              <a:cs typeface="Arial"/>
            </a:endParaRPr>
          </a:p>
          <a:p>
            <a:pPr marL="250603" indent="-250603" defTabSz="400964">
              <a:buClrTx/>
              <a:buFont typeface="Arial"/>
              <a:buChar char="•"/>
            </a:pPr>
            <a:endParaRPr lang="tr-TR" sz="1140" i="1" kern="1200" dirty="0">
              <a:solidFill>
                <a:prstClr val="white"/>
              </a:solidFill>
              <a:latin typeface="Arial" panose="020B0604020202020204"/>
              <a:cs typeface="Arial"/>
            </a:endParaRPr>
          </a:p>
          <a:p>
            <a:pPr marL="250603" indent="-250603" defTabSz="400964">
              <a:buClrTx/>
              <a:buFont typeface="Arial"/>
              <a:buChar char="•"/>
            </a:pPr>
            <a:endParaRPr lang="tr-TR" sz="1140" i="1" kern="1200" dirty="0">
              <a:solidFill>
                <a:prstClr val="white"/>
              </a:solidFill>
              <a:latin typeface="Arial" panose="020B0604020202020204"/>
              <a:cs typeface="Arial"/>
            </a:endParaRPr>
          </a:p>
          <a:p>
            <a:pPr marL="250603" indent="-250603" defTabSz="400964">
              <a:buClrTx/>
              <a:buFont typeface="Arial"/>
              <a:buChar char="•"/>
            </a:pPr>
            <a:endParaRPr lang="tr-TR" sz="1140" i="1" kern="1200" dirty="0">
              <a:solidFill>
                <a:prstClr val="white"/>
              </a:solidFill>
              <a:latin typeface="Arial" panose="020B0604020202020204"/>
              <a:cs typeface="Arial"/>
            </a:endParaRPr>
          </a:p>
          <a:p>
            <a:pPr marL="250603" indent="-250603" defTabSz="400964">
              <a:buClrTx/>
              <a:buFont typeface="Arial"/>
              <a:buChar char="•"/>
            </a:pPr>
            <a:endParaRPr lang="tr-TR" sz="1140" i="1" kern="1200" dirty="0">
              <a:solidFill>
                <a:prstClr val="white"/>
              </a:solidFill>
              <a:latin typeface="Arial" panose="020B0604020202020204"/>
              <a:cs typeface="Arial"/>
            </a:endParaRPr>
          </a:p>
          <a:p>
            <a:pPr marL="250603" indent="-250603" defTabSz="400964">
              <a:buClrTx/>
              <a:buFont typeface="Arial"/>
              <a:buChar char="•"/>
            </a:pPr>
            <a:endParaRPr lang="tr-TR" sz="1140" i="1" kern="1200" dirty="0">
              <a:solidFill>
                <a:prstClr val="white"/>
              </a:solidFill>
              <a:latin typeface="Arial" panose="020B0604020202020204"/>
              <a:cs typeface="Arial"/>
            </a:endParaRPr>
          </a:p>
          <a:p>
            <a:pPr defTabSz="400964">
              <a:buClrTx/>
            </a:pPr>
            <a:endParaRPr lang="tr-TR" sz="1140" i="1" kern="1200" dirty="0">
              <a:solidFill>
                <a:prstClr val="white"/>
              </a:solidFill>
              <a:latin typeface="Arial" panose="020B0604020202020204"/>
              <a:cs typeface="Arial"/>
            </a:endParaRPr>
          </a:p>
          <a:p>
            <a:pPr marL="250603" indent="-250603" defTabSz="400964">
              <a:buClrTx/>
              <a:buFont typeface="Arial"/>
              <a:buChar char="•"/>
            </a:pPr>
            <a:endParaRPr lang="tr-TR" sz="1140" i="1" kern="1200" dirty="0">
              <a:solidFill>
                <a:prstClr val="white"/>
              </a:solidFill>
              <a:latin typeface="Arial" panose="020B0604020202020204"/>
              <a:cs typeface="Arial"/>
            </a:endParaRPr>
          </a:p>
          <a:p>
            <a:pPr marL="250603" indent="-250603" defTabSz="400964">
              <a:buClrTx/>
              <a:buFont typeface="Arial"/>
              <a:buChar char="•"/>
            </a:pPr>
            <a:endParaRPr lang="tr-TR" sz="1140" i="1" kern="1200" dirty="0">
              <a:solidFill>
                <a:prstClr val="white"/>
              </a:solidFill>
              <a:latin typeface="Arial" panose="020B0604020202020204"/>
              <a:cs typeface="Arial"/>
            </a:endParaRPr>
          </a:p>
          <a:p>
            <a:pPr marL="250603" indent="-250603" defTabSz="400964">
              <a:buClrTx/>
              <a:buFont typeface="Arial"/>
              <a:buChar char="•"/>
            </a:pPr>
            <a:endParaRPr lang="tr-TR" sz="1140" i="1" kern="1200" dirty="0">
              <a:solidFill>
                <a:prstClr val="white"/>
              </a:solidFill>
              <a:latin typeface="Arial" panose="020B0604020202020204"/>
              <a:cs typeface="Arial"/>
            </a:endParaRPr>
          </a:p>
          <a:p>
            <a:pPr algn="ctr" defTabSz="400964">
              <a:buClrTx/>
            </a:pPr>
            <a:endParaRPr lang="tr-TR" sz="1579" kern="1200" dirty="0">
              <a:solidFill>
                <a:prstClr val="white"/>
              </a:solidFill>
              <a:latin typeface="Arial" panose="020B0604020202020204"/>
              <a:cs typeface="Arial"/>
            </a:endParaRPr>
          </a:p>
        </p:txBody>
      </p:sp>
      <p:sp>
        <p:nvSpPr>
          <p:cNvPr id="25" name="Dikdörtgen 24">
            <a:extLst>
              <a:ext uri="{FF2B5EF4-FFF2-40B4-BE49-F238E27FC236}">
                <a16:creationId xmlns:a16="http://schemas.microsoft.com/office/drawing/2014/main" id="{9FFD86DC-2DDF-050D-61F3-B642F423F003}"/>
              </a:ext>
            </a:extLst>
          </p:cNvPr>
          <p:cNvSpPr/>
          <p:nvPr/>
        </p:nvSpPr>
        <p:spPr>
          <a:xfrm>
            <a:off x="8498615" y="1765989"/>
            <a:ext cx="610130" cy="5907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89" tIns="40094" rIns="80189" bIns="40094" rtlCol="0" anchor="ctr"/>
          <a:lstStyle/>
          <a:p>
            <a:pPr algn="ctr" defTabSz="400964">
              <a:buClrTx/>
            </a:pPr>
            <a:r>
              <a:rPr lang="tr-TR" sz="1579" b="1" kern="1200" dirty="0">
                <a:solidFill>
                  <a:prstClr val="black"/>
                </a:solidFill>
                <a:latin typeface="Arial" panose="020B0604020202020204"/>
                <a:cs typeface="Arial"/>
              </a:rPr>
              <a:t>6</a:t>
            </a:r>
          </a:p>
        </p:txBody>
      </p:sp>
      <p:sp>
        <p:nvSpPr>
          <p:cNvPr id="26" name="Dikdörtgen 25">
            <a:extLst>
              <a:ext uri="{FF2B5EF4-FFF2-40B4-BE49-F238E27FC236}">
                <a16:creationId xmlns:a16="http://schemas.microsoft.com/office/drawing/2014/main" id="{F904D5EC-E7B8-036F-3F0E-110261F757C1}"/>
              </a:ext>
            </a:extLst>
          </p:cNvPr>
          <p:cNvSpPr/>
          <p:nvPr/>
        </p:nvSpPr>
        <p:spPr>
          <a:xfrm>
            <a:off x="7907854" y="1765988"/>
            <a:ext cx="590761" cy="5907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89" tIns="40094" rIns="80189" bIns="40094" rtlCol="0" anchor="ctr"/>
          <a:lstStyle/>
          <a:p>
            <a:pPr algn="ctr" defTabSz="400964">
              <a:buClrTx/>
            </a:pPr>
            <a:r>
              <a:rPr lang="tr-TR" sz="1579" b="1" kern="1200" dirty="0">
                <a:solidFill>
                  <a:prstClr val="black"/>
                </a:solidFill>
                <a:latin typeface="Arial" panose="020B0604020202020204"/>
                <a:cs typeface="Arial"/>
              </a:rPr>
              <a:t>5</a:t>
            </a:r>
          </a:p>
        </p:txBody>
      </p:sp>
      <p:sp>
        <p:nvSpPr>
          <p:cNvPr id="27" name="Dikdörtgen 26">
            <a:extLst>
              <a:ext uri="{FF2B5EF4-FFF2-40B4-BE49-F238E27FC236}">
                <a16:creationId xmlns:a16="http://schemas.microsoft.com/office/drawing/2014/main" id="{9363F927-1814-648B-B987-952922AB7D91}"/>
              </a:ext>
            </a:extLst>
          </p:cNvPr>
          <p:cNvSpPr/>
          <p:nvPr/>
        </p:nvSpPr>
        <p:spPr>
          <a:xfrm>
            <a:off x="7317092" y="1765988"/>
            <a:ext cx="590761" cy="5907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89" tIns="40094" rIns="80189" bIns="40094" rtlCol="0" anchor="ctr"/>
          <a:lstStyle/>
          <a:p>
            <a:pPr algn="ctr" defTabSz="400964">
              <a:buClrTx/>
            </a:pPr>
            <a:r>
              <a:rPr lang="tr-TR" sz="1579" b="1" kern="1200" dirty="0">
                <a:solidFill>
                  <a:prstClr val="black"/>
                </a:solidFill>
                <a:latin typeface="Arial" panose="020B0604020202020204"/>
                <a:cs typeface="Arial"/>
              </a:rPr>
              <a:t>13</a:t>
            </a:r>
          </a:p>
        </p:txBody>
      </p:sp>
      <p:sp>
        <p:nvSpPr>
          <p:cNvPr id="28" name="Dikdörtgen 27">
            <a:extLst>
              <a:ext uri="{FF2B5EF4-FFF2-40B4-BE49-F238E27FC236}">
                <a16:creationId xmlns:a16="http://schemas.microsoft.com/office/drawing/2014/main" id="{B18127B1-85B8-5D69-FDBB-89C9E68F6007}"/>
              </a:ext>
            </a:extLst>
          </p:cNvPr>
          <p:cNvSpPr/>
          <p:nvPr/>
        </p:nvSpPr>
        <p:spPr>
          <a:xfrm>
            <a:off x="6716646" y="1765988"/>
            <a:ext cx="600445" cy="5907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89" tIns="40094" rIns="80189" bIns="40094" rtlCol="0" anchor="ctr"/>
          <a:lstStyle/>
          <a:p>
            <a:pPr algn="ctr" defTabSz="400964">
              <a:buClrTx/>
            </a:pPr>
            <a:r>
              <a:rPr lang="tr-TR" sz="1579" b="1" kern="1200" dirty="0">
                <a:solidFill>
                  <a:prstClr val="black"/>
                </a:solidFill>
                <a:latin typeface="Arial" panose="020B0604020202020204"/>
                <a:cs typeface="Arial"/>
              </a:rPr>
              <a:t>12</a:t>
            </a:r>
            <a:endParaRPr lang="tr-TR" sz="1579" kern="1200" dirty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29" name="Dikdörtgen 28">
            <a:extLst>
              <a:ext uri="{FF2B5EF4-FFF2-40B4-BE49-F238E27FC236}">
                <a16:creationId xmlns:a16="http://schemas.microsoft.com/office/drawing/2014/main" id="{1F2BBB1D-5D62-5A0F-0EBF-ACF702D1FC43}"/>
              </a:ext>
            </a:extLst>
          </p:cNvPr>
          <p:cNvSpPr/>
          <p:nvPr/>
        </p:nvSpPr>
        <p:spPr>
          <a:xfrm>
            <a:off x="6096830" y="1765989"/>
            <a:ext cx="619815" cy="5907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89" tIns="40094" rIns="80189" bIns="40094" rtlCol="0" anchor="ctr"/>
          <a:lstStyle/>
          <a:p>
            <a:pPr algn="ctr" defTabSz="400964">
              <a:buClrTx/>
            </a:pPr>
            <a:r>
              <a:rPr lang="tr-TR" sz="1579" b="1" kern="1200" dirty="0">
                <a:solidFill>
                  <a:prstClr val="black"/>
                </a:solidFill>
                <a:latin typeface="Arial" panose="020B0604020202020204"/>
                <a:cs typeface="Arial"/>
              </a:rPr>
              <a:t>11</a:t>
            </a:r>
          </a:p>
        </p:txBody>
      </p:sp>
      <p:sp>
        <p:nvSpPr>
          <p:cNvPr id="30" name="Metin kutusu 29">
            <a:extLst>
              <a:ext uri="{FF2B5EF4-FFF2-40B4-BE49-F238E27FC236}">
                <a16:creationId xmlns:a16="http://schemas.microsoft.com/office/drawing/2014/main" id="{F67775CC-4AD3-8654-1A7A-3F695C5511E5}"/>
              </a:ext>
            </a:extLst>
          </p:cNvPr>
          <p:cNvSpPr txBox="1"/>
          <p:nvPr/>
        </p:nvSpPr>
        <p:spPr>
          <a:xfrm>
            <a:off x="6054294" y="4156049"/>
            <a:ext cx="3620343" cy="10530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80189" tIns="40094" rIns="80189" bIns="4009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400964">
              <a:buClrTx/>
            </a:pPr>
            <a:r>
              <a:rPr lang="tr-TR" sz="1579" i="1" kern="1200" dirty="0">
                <a:solidFill>
                  <a:prstClr val="black"/>
                </a:solidFill>
                <a:ea typeface="+mn-ea"/>
              </a:rPr>
              <a:t>Bu </a:t>
            </a:r>
            <a:r>
              <a:rPr lang="tr-TR" sz="1579" i="1" kern="1200" dirty="0" err="1">
                <a:solidFill>
                  <a:prstClr val="black"/>
                </a:solidFill>
                <a:ea typeface="+mn-ea"/>
              </a:rPr>
              <a:t>qayda</a:t>
            </a:r>
            <a:r>
              <a:rPr lang="tr-TR" sz="1579" i="1" kern="1200" dirty="0">
                <a:solidFill>
                  <a:prstClr val="black"/>
                </a:solidFill>
                <a:ea typeface="+mn-ea"/>
              </a:rPr>
              <a:t> ile davam </a:t>
            </a:r>
            <a:r>
              <a:rPr lang="tr-TR" sz="1579" i="1" kern="1200" dirty="0" err="1">
                <a:solidFill>
                  <a:prstClr val="black"/>
                </a:solidFill>
                <a:ea typeface="+mn-ea"/>
              </a:rPr>
              <a:t>edirik.Nehayet</a:t>
            </a:r>
            <a:r>
              <a:rPr lang="tr-TR" sz="1579" i="1" kern="1200" dirty="0">
                <a:solidFill>
                  <a:prstClr val="black"/>
                </a:solidFill>
                <a:ea typeface="+mn-ea"/>
              </a:rPr>
              <a:t> </a:t>
            </a:r>
            <a:r>
              <a:rPr lang="tr-TR" sz="1579" i="1" kern="1200" dirty="0" err="1">
                <a:solidFill>
                  <a:prstClr val="black"/>
                </a:solidFill>
                <a:ea typeface="+mn-ea"/>
              </a:rPr>
              <a:t>massi</a:t>
            </a:r>
            <a:r>
              <a:rPr lang="tr-TR" sz="1579" i="1" kern="1200" dirty="0">
                <a:solidFill>
                  <a:prstClr val="black"/>
                </a:solidFill>
                <a:ea typeface="+mn-ea"/>
              </a:rPr>
              <a:t> </a:t>
            </a:r>
            <a:r>
              <a:rPr lang="tr-TR" sz="1579" i="1" kern="1200" dirty="0" err="1">
                <a:solidFill>
                  <a:prstClr val="black"/>
                </a:solidFill>
                <a:ea typeface="+mn-ea"/>
              </a:rPr>
              <a:t>çeşidlənir</a:t>
            </a:r>
            <a:endParaRPr lang="tr-TR" sz="1579" kern="1200" dirty="0" err="1">
              <a:solidFill>
                <a:srgbClr val="FFFFFF"/>
              </a:solidFill>
              <a:ea typeface="+mn-ea"/>
            </a:endParaRPr>
          </a:p>
          <a:p>
            <a:pPr defTabSz="400964">
              <a:buClrTx/>
            </a:pPr>
            <a:endParaRPr lang="tr-TR" sz="1579" i="1" kern="1200" dirty="0">
              <a:solidFill>
                <a:prstClr val="black"/>
              </a:solidFill>
              <a:ea typeface="+mn-ea"/>
            </a:endParaRPr>
          </a:p>
          <a:p>
            <a:pPr defTabSz="400964">
              <a:buClrTx/>
            </a:pPr>
            <a:endParaRPr lang="tr-TR" sz="1579" b="1" i="1" kern="1200" dirty="0">
              <a:solidFill>
                <a:prstClr val="black"/>
              </a:solidFill>
              <a:ea typeface="+mn-ea"/>
            </a:endParaRPr>
          </a:p>
        </p:txBody>
      </p:sp>
      <p:sp>
        <p:nvSpPr>
          <p:cNvPr id="33" name="Dikdörtgen 32">
            <a:extLst>
              <a:ext uri="{FF2B5EF4-FFF2-40B4-BE49-F238E27FC236}">
                <a16:creationId xmlns:a16="http://schemas.microsoft.com/office/drawing/2014/main" id="{F2E1E3C0-86AA-53B6-0E06-AE48539C6AD8}"/>
              </a:ext>
            </a:extLst>
          </p:cNvPr>
          <p:cNvSpPr/>
          <p:nvPr/>
        </p:nvSpPr>
        <p:spPr>
          <a:xfrm>
            <a:off x="8527667" y="4816641"/>
            <a:ext cx="619815" cy="5907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89" tIns="40094" rIns="80189" bIns="40094" rtlCol="0" anchor="ctr"/>
          <a:lstStyle/>
          <a:p>
            <a:pPr algn="ctr" defTabSz="400964">
              <a:buClrTx/>
            </a:pPr>
            <a:r>
              <a:rPr lang="tr-TR" sz="1579" b="1" kern="1200" dirty="0">
                <a:solidFill>
                  <a:prstClr val="black"/>
                </a:solidFill>
                <a:latin typeface="Arial" panose="020B0604020202020204"/>
                <a:cs typeface="Arial"/>
              </a:rPr>
              <a:t>13</a:t>
            </a:r>
          </a:p>
        </p:txBody>
      </p:sp>
      <p:sp>
        <p:nvSpPr>
          <p:cNvPr id="34" name="Dikdörtgen 33">
            <a:extLst>
              <a:ext uri="{FF2B5EF4-FFF2-40B4-BE49-F238E27FC236}">
                <a16:creationId xmlns:a16="http://schemas.microsoft.com/office/drawing/2014/main" id="{A6AA7258-E525-F89A-EB63-7CF226CBD1E8}"/>
              </a:ext>
            </a:extLst>
          </p:cNvPr>
          <p:cNvSpPr/>
          <p:nvPr/>
        </p:nvSpPr>
        <p:spPr>
          <a:xfrm>
            <a:off x="7907852" y="4816641"/>
            <a:ext cx="619815" cy="5907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89" tIns="40094" rIns="80189" bIns="40094" rtlCol="0" anchor="ctr"/>
          <a:lstStyle/>
          <a:p>
            <a:pPr algn="ctr" defTabSz="400964">
              <a:buClrTx/>
            </a:pPr>
            <a:r>
              <a:rPr lang="tr-TR" sz="1579" b="1" kern="1200" dirty="0">
                <a:solidFill>
                  <a:prstClr val="black"/>
                </a:solidFill>
                <a:latin typeface="Arial" panose="020B0604020202020204"/>
                <a:cs typeface="Arial"/>
              </a:rPr>
              <a:t>12</a:t>
            </a:r>
          </a:p>
        </p:txBody>
      </p:sp>
      <p:sp>
        <p:nvSpPr>
          <p:cNvPr id="35" name="Dikdörtgen 34">
            <a:extLst>
              <a:ext uri="{FF2B5EF4-FFF2-40B4-BE49-F238E27FC236}">
                <a16:creationId xmlns:a16="http://schemas.microsoft.com/office/drawing/2014/main" id="{17F413A3-7825-228D-5292-8B4534F1788A}"/>
              </a:ext>
            </a:extLst>
          </p:cNvPr>
          <p:cNvSpPr/>
          <p:nvPr/>
        </p:nvSpPr>
        <p:spPr>
          <a:xfrm>
            <a:off x="7288037" y="4816641"/>
            <a:ext cx="619815" cy="5907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89" tIns="40094" rIns="80189" bIns="40094" rtlCol="0" anchor="ctr"/>
          <a:lstStyle/>
          <a:p>
            <a:pPr algn="ctr" defTabSz="400964">
              <a:buClrTx/>
            </a:pPr>
            <a:r>
              <a:rPr lang="tr-TR" sz="1579" b="1" kern="1200" dirty="0">
                <a:solidFill>
                  <a:prstClr val="black"/>
                </a:solidFill>
                <a:latin typeface="Arial" panose="020B0604020202020204"/>
                <a:cs typeface="Arial"/>
              </a:rPr>
              <a:t>11</a:t>
            </a:r>
          </a:p>
        </p:txBody>
      </p:sp>
      <p:sp>
        <p:nvSpPr>
          <p:cNvPr id="36" name="Dikdörtgen 35">
            <a:extLst>
              <a:ext uri="{FF2B5EF4-FFF2-40B4-BE49-F238E27FC236}">
                <a16:creationId xmlns:a16="http://schemas.microsoft.com/office/drawing/2014/main" id="{C15D3E59-D599-4FC5-4889-F6CA8835589B}"/>
              </a:ext>
            </a:extLst>
          </p:cNvPr>
          <p:cNvSpPr/>
          <p:nvPr/>
        </p:nvSpPr>
        <p:spPr>
          <a:xfrm>
            <a:off x="6668222" y="4816641"/>
            <a:ext cx="619815" cy="5907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89" tIns="40094" rIns="80189" bIns="40094" rtlCol="0" anchor="ctr"/>
          <a:lstStyle/>
          <a:p>
            <a:pPr algn="ctr" defTabSz="400964">
              <a:buClrTx/>
            </a:pPr>
            <a:r>
              <a:rPr lang="tr-TR" sz="1579" b="1" kern="1200" dirty="0">
                <a:solidFill>
                  <a:prstClr val="black"/>
                </a:solidFill>
                <a:latin typeface="Arial" panose="020B0604020202020204"/>
                <a:cs typeface="Arial"/>
              </a:rPr>
              <a:t>6</a:t>
            </a:r>
          </a:p>
        </p:txBody>
      </p:sp>
      <p:sp>
        <p:nvSpPr>
          <p:cNvPr id="37" name="Dikdörtgen 36">
            <a:extLst>
              <a:ext uri="{FF2B5EF4-FFF2-40B4-BE49-F238E27FC236}">
                <a16:creationId xmlns:a16="http://schemas.microsoft.com/office/drawing/2014/main" id="{AA33CD1D-750E-5206-E55C-811D271761FF}"/>
              </a:ext>
            </a:extLst>
          </p:cNvPr>
          <p:cNvSpPr/>
          <p:nvPr/>
        </p:nvSpPr>
        <p:spPr>
          <a:xfrm>
            <a:off x="6096830" y="4816642"/>
            <a:ext cx="619815" cy="5907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89" tIns="40094" rIns="80189" bIns="40094" rtlCol="0" anchor="ctr"/>
          <a:lstStyle/>
          <a:p>
            <a:pPr algn="ctr" defTabSz="400964">
              <a:buClrTx/>
            </a:pPr>
            <a:r>
              <a:rPr lang="tr-TR" sz="1579" b="1" kern="1200" dirty="0">
                <a:solidFill>
                  <a:prstClr val="black"/>
                </a:solidFill>
                <a:latin typeface="Arial" panose="020B0604020202020204"/>
                <a:cs typeface="Arial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111468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EC34C1D-33AD-890A-0D93-EEEE5D27C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964" y="1219909"/>
            <a:ext cx="6979083" cy="944679"/>
          </a:xfrm>
        </p:spPr>
        <p:txBody>
          <a:bodyPr/>
          <a:lstStyle/>
          <a:p>
            <a:pPr algn="l"/>
            <a:r>
              <a:rPr lang="tr-TR" sz="2456" b="1" err="1"/>
              <a:t>Daxiletmə</a:t>
            </a:r>
            <a:r>
              <a:rPr lang="tr-TR" sz="2456" b="1" dirty="0"/>
              <a:t> </a:t>
            </a:r>
            <a:r>
              <a:rPr lang="tr-TR" sz="2456" b="1" err="1"/>
              <a:t>Sortunun</a:t>
            </a:r>
            <a:r>
              <a:rPr lang="tr-TR" sz="2456" b="1" dirty="0"/>
              <a:t> </a:t>
            </a:r>
            <a:r>
              <a:rPr lang="tr-TR" sz="2456" b="1" err="1"/>
              <a:t>Xüsusiyyətləri</a:t>
            </a:r>
            <a:endParaRPr lang="tr-TR" sz="2456" err="1">
              <a:cs typeface="Arial"/>
            </a:endParaRPr>
          </a:p>
          <a:p>
            <a:pPr algn="l"/>
            <a:endParaRPr lang="tr-TR" sz="2456" b="1" dirty="0">
              <a:cs typeface="Arial"/>
            </a:endParaRPr>
          </a:p>
          <a:p>
            <a:pPr algn="l"/>
            <a:endParaRPr lang="tr-TR" sz="2456" b="1" dirty="0">
              <a:cs typeface="Arial"/>
            </a:endParaRPr>
          </a:p>
          <a:p>
            <a:endParaRPr lang="tr-TR" dirty="0">
              <a:cs typeface="Arial"/>
            </a:endParaRP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429FD7E7-0D5B-5626-12B9-274E57EB54C5}"/>
              </a:ext>
            </a:extLst>
          </p:cNvPr>
          <p:cNvSpPr txBox="1"/>
          <p:nvPr/>
        </p:nvSpPr>
        <p:spPr>
          <a:xfrm>
            <a:off x="961897" y="1734662"/>
            <a:ext cx="8772730" cy="48590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80189" tIns="40094" rIns="80189" bIns="4009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50603" indent="-250603" defTabSz="400964">
              <a:buClrTx/>
              <a:buFont typeface="Arial"/>
              <a:buChar char="•"/>
            </a:pPr>
            <a:r>
              <a:rPr lang="tr-TR" sz="2456" kern="1200" dirty="0">
                <a:solidFill>
                  <a:prstClr val="white"/>
                </a:solidFill>
                <a:ea typeface="+mn-lt"/>
              </a:rPr>
              <a:t>Bu </a:t>
            </a:r>
            <a:r>
              <a:rPr lang="tr-TR" sz="2456" kern="1200" err="1">
                <a:solidFill>
                  <a:prstClr val="white"/>
                </a:solidFill>
                <a:ea typeface="+mn-lt"/>
              </a:rPr>
              <a:t>alqoritm</a:t>
            </a:r>
            <a:r>
              <a:rPr lang="tr-TR" sz="2456" kern="1200" dirty="0">
                <a:solidFill>
                  <a:prstClr val="white"/>
                </a:solidFill>
                <a:ea typeface="+mn-lt"/>
              </a:rPr>
              <a:t> </a:t>
            </a:r>
            <a:r>
              <a:rPr lang="tr-TR" sz="2456" kern="1200" err="1">
                <a:solidFill>
                  <a:prstClr val="white"/>
                </a:solidFill>
                <a:ea typeface="+mn-lt"/>
              </a:rPr>
              <a:t>sadə</a:t>
            </a:r>
            <a:r>
              <a:rPr lang="tr-TR" sz="2456" kern="1200" dirty="0">
                <a:solidFill>
                  <a:prstClr val="white"/>
                </a:solidFill>
                <a:ea typeface="+mn-lt"/>
              </a:rPr>
              <a:t> icrası olan </a:t>
            </a:r>
            <a:r>
              <a:rPr lang="tr-TR" sz="2456" kern="1200" err="1">
                <a:solidFill>
                  <a:prstClr val="white"/>
                </a:solidFill>
                <a:ea typeface="+mn-lt"/>
              </a:rPr>
              <a:t>ən</a:t>
            </a:r>
            <a:r>
              <a:rPr lang="tr-TR" sz="2456" kern="1200" dirty="0">
                <a:solidFill>
                  <a:prstClr val="white"/>
                </a:solidFill>
                <a:ea typeface="+mn-lt"/>
              </a:rPr>
              <a:t> </a:t>
            </a:r>
            <a:r>
              <a:rPr lang="tr-TR" sz="2456" kern="1200" err="1">
                <a:solidFill>
                  <a:prstClr val="white"/>
                </a:solidFill>
                <a:ea typeface="+mn-lt"/>
              </a:rPr>
              <a:t>sadə</a:t>
            </a:r>
            <a:r>
              <a:rPr lang="tr-TR" sz="2456" kern="1200" dirty="0">
                <a:solidFill>
                  <a:prstClr val="white"/>
                </a:solidFill>
                <a:ea typeface="+mn-lt"/>
              </a:rPr>
              <a:t> </a:t>
            </a:r>
            <a:r>
              <a:rPr lang="tr-TR" sz="2456" kern="1200" err="1">
                <a:solidFill>
                  <a:prstClr val="white"/>
                </a:solidFill>
                <a:ea typeface="+mn-lt"/>
              </a:rPr>
              <a:t>alqoritmlərdən</a:t>
            </a:r>
            <a:r>
              <a:rPr lang="tr-TR" sz="2456" kern="1200" dirty="0">
                <a:solidFill>
                  <a:prstClr val="white"/>
                </a:solidFill>
                <a:ea typeface="+mn-lt"/>
              </a:rPr>
              <a:t> biridir</a:t>
            </a:r>
            <a:endParaRPr lang="tr-TR" sz="2456" kern="1200" dirty="0">
              <a:solidFill>
                <a:prstClr val="white"/>
              </a:solidFill>
              <a:ea typeface="+mn-ea"/>
            </a:endParaRPr>
          </a:p>
          <a:p>
            <a:pPr marL="250603" indent="-250603" defTabSz="400964">
              <a:buClrTx/>
              <a:buFont typeface="Arial"/>
              <a:buChar char="•"/>
            </a:pPr>
            <a:r>
              <a:rPr lang="tr-TR" sz="2456" kern="1200" err="1">
                <a:solidFill>
                  <a:prstClr val="white"/>
                </a:solidFill>
                <a:ea typeface="+mn-lt"/>
              </a:rPr>
              <a:t>Əsasən</a:t>
            </a:r>
            <a:r>
              <a:rPr lang="tr-TR" sz="2456" kern="1200" dirty="0">
                <a:solidFill>
                  <a:prstClr val="white"/>
                </a:solidFill>
                <a:ea typeface="+mn-lt"/>
              </a:rPr>
              <a:t>, </a:t>
            </a:r>
            <a:r>
              <a:rPr lang="tr-TR" sz="2456" kern="1200" err="1">
                <a:solidFill>
                  <a:prstClr val="white"/>
                </a:solidFill>
                <a:ea typeface="+mn-lt"/>
              </a:rPr>
              <a:t>Daxiletmə</a:t>
            </a:r>
            <a:r>
              <a:rPr lang="tr-TR" sz="2456" kern="1200" dirty="0">
                <a:solidFill>
                  <a:prstClr val="white"/>
                </a:solidFill>
                <a:ea typeface="+mn-lt"/>
              </a:rPr>
              <a:t> çeşidi </a:t>
            </a:r>
            <a:r>
              <a:rPr lang="tr-TR" sz="2456" kern="1200" err="1">
                <a:solidFill>
                  <a:prstClr val="white"/>
                </a:solidFill>
                <a:ea typeface="+mn-lt"/>
              </a:rPr>
              <a:t>kiçik</a:t>
            </a:r>
            <a:r>
              <a:rPr lang="tr-TR" sz="2456" kern="1200" dirty="0">
                <a:solidFill>
                  <a:prstClr val="white"/>
                </a:solidFill>
                <a:ea typeface="+mn-lt"/>
              </a:rPr>
              <a:t> </a:t>
            </a:r>
            <a:r>
              <a:rPr lang="tr-TR" sz="2456" kern="1200" err="1">
                <a:solidFill>
                  <a:prstClr val="white"/>
                </a:solidFill>
                <a:ea typeface="+mn-lt"/>
              </a:rPr>
              <a:t>məlumat</a:t>
            </a:r>
            <a:r>
              <a:rPr lang="tr-TR" sz="2456" kern="1200" dirty="0">
                <a:solidFill>
                  <a:prstClr val="white"/>
                </a:solidFill>
                <a:ea typeface="+mn-lt"/>
              </a:rPr>
              <a:t> </a:t>
            </a:r>
            <a:r>
              <a:rPr lang="tr-TR" sz="2456" kern="1200" err="1">
                <a:solidFill>
                  <a:prstClr val="white"/>
                </a:solidFill>
                <a:ea typeface="+mn-lt"/>
              </a:rPr>
              <a:t>dəyərləri</a:t>
            </a:r>
            <a:r>
              <a:rPr lang="tr-TR" sz="2456" kern="1200" dirty="0">
                <a:solidFill>
                  <a:prstClr val="white"/>
                </a:solidFill>
                <a:ea typeface="+mn-lt"/>
              </a:rPr>
              <a:t> üçün </a:t>
            </a:r>
            <a:r>
              <a:rPr lang="tr-TR" sz="2456" kern="1200" err="1">
                <a:solidFill>
                  <a:prstClr val="white"/>
                </a:solidFill>
                <a:ea typeface="+mn-lt"/>
              </a:rPr>
              <a:t>effektivdir</a:t>
            </a:r>
            <a:endParaRPr lang="tr-TR" sz="2456" kern="1200" err="1">
              <a:solidFill>
                <a:prstClr val="white"/>
              </a:solidFill>
              <a:ea typeface="+mn-ea"/>
            </a:endParaRPr>
          </a:p>
          <a:p>
            <a:pPr marL="250603" indent="-250603" defTabSz="400964">
              <a:buClrTx/>
              <a:buFont typeface="Arial"/>
              <a:buChar char="•"/>
            </a:pPr>
            <a:r>
              <a:rPr lang="tr-TR" sz="2456" kern="1200" err="1">
                <a:solidFill>
                  <a:prstClr val="white"/>
                </a:solidFill>
                <a:ea typeface="+mn-lt"/>
              </a:rPr>
              <a:t>Daxiletmə</a:t>
            </a:r>
            <a:r>
              <a:rPr lang="tr-TR" sz="2456" kern="1200" dirty="0">
                <a:solidFill>
                  <a:prstClr val="white"/>
                </a:solidFill>
                <a:ea typeface="+mn-lt"/>
              </a:rPr>
              <a:t> çeşidi </a:t>
            </a:r>
            <a:r>
              <a:rPr lang="tr-TR" sz="2456" kern="1200" err="1">
                <a:solidFill>
                  <a:prstClr val="white"/>
                </a:solidFill>
                <a:ea typeface="+mn-lt"/>
              </a:rPr>
              <a:t>uyğunlaşma</a:t>
            </a:r>
            <a:r>
              <a:rPr lang="tr-TR" sz="2456" kern="1200" dirty="0">
                <a:solidFill>
                  <a:prstClr val="white"/>
                </a:solidFill>
                <a:ea typeface="+mn-lt"/>
              </a:rPr>
              <a:t> </a:t>
            </a:r>
            <a:r>
              <a:rPr lang="tr-TR" sz="2456" kern="1200" err="1">
                <a:solidFill>
                  <a:prstClr val="white"/>
                </a:solidFill>
                <a:ea typeface="+mn-lt"/>
              </a:rPr>
              <a:t>xarakteri</a:t>
            </a:r>
            <a:r>
              <a:rPr lang="tr-TR" sz="2456" kern="1200" dirty="0">
                <a:solidFill>
                  <a:prstClr val="white"/>
                </a:solidFill>
                <a:ea typeface="+mn-lt"/>
              </a:rPr>
              <a:t> </a:t>
            </a:r>
            <a:r>
              <a:rPr lang="tr-TR" sz="2456" kern="1200" err="1">
                <a:solidFill>
                  <a:prstClr val="white"/>
                </a:solidFill>
                <a:ea typeface="+mn-lt"/>
              </a:rPr>
              <a:t>daşıyır</a:t>
            </a:r>
            <a:r>
              <a:rPr lang="tr-TR" sz="2456" kern="1200" dirty="0">
                <a:solidFill>
                  <a:prstClr val="white"/>
                </a:solidFill>
                <a:ea typeface="+mn-lt"/>
              </a:rPr>
              <a:t>, </a:t>
            </a:r>
            <a:r>
              <a:rPr lang="tr-TR" sz="2456" kern="1200" err="1">
                <a:solidFill>
                  <a:prstClr val="white"/>
                </a:solidFill>
                <a:ea typeface="+mn-lt"/>
              </a:rPr>
              <a:t>yəni</a:t>
            </a:r>
            <a:r>
              <a:rPr lang="tr-TR" sz="2456" kern="1200" dirty="0">
                <a:solidFill>
                  <a:prstClr val="white"/>
                </a:solidFill>
                <a:ea typeface="+mn-lt"/>
              </a:rPr>
              <a:t> </a:t>
            </a:r>
            <a:r>
              <a:rPr lang="tr-TR" sz="2456" kern="1200" err="1">
                <a:solidFill>
                  <a:prstClr val="white"/>
                </a:solidFill>
                <a:ea typeface="+mn-lt"/>
              </a:rPr>
              <a:t>artıq</a:t>
            </a:r>
            <a:r>
              <a:rPr lang="tr-TR" sz="2456" kern="1200" dirty="0">
                <a:solidFill>
                  <a:prstClr val="white"/>
                </a:solidFill>
                <a:ea typeface="+mn-lt"/>
              </a:rPr>
              <a:t> </a:t>
            </a:r>
            <a:r>
              <a:rPr lang="tr-TR" sz="2456" kern="1200" err="1">
                <a:solidFill>
                  <a:prstClr val="white"/>
                </a:solidFill>
                <a:ea typeface="+mn-lt"/>
              </a:rPr>
              <a:t>qismən</a:t>
            </a:r>
            <a:r>
              <a:rPr lang="tr-TR" sz="2456" kern="1200" dirty="0">
                <a:solidFill>
                  <a:prstClr val="white"/>
                </a:solidFill>
                <a:ea typeface="+mn-lt"/>
              </a:rPr>
              <a:t> </a:t>
            </a:r>
            <a:r>
              <a:rPr lang="tr-TR" sz="2456" kern="1200" err="1">
                <a:solidFill>
                  <a:prstClr val="white"/>
                </a:solidFill>
                <a:ea typeface="+mn-lt"/>
              </a:rPr>
              <a:t>çeşidlənmiş</a:t>
            </a:r>
            <a:r>
              <a:rPr lang="tr-TR" sz="2456" kern="1200" dirty="0">
                <a:solidFill>
                  <a:prstClr val="white"/>
                </a:solidFill>
                <a:ea typeface="+mn-lt"/>
              </a:rPr>
              <a:t> </a:t>
            </a:r>
            <a:r>
              <a:rPr lang="tr-TR" sz="2456" kern="1200" err="1">
                <a:solidFill>
                  <a:prstClr val="white"/>
                </a:solidFill>
                <a:ea typeface="+mn-lt"/>
              </a:rPr>
              <a:t>məlumat</a:t>
            </a:r>
            <a:r>
              <a:rPr lang="tr-TR" sz="2456" kern="1200" dirty="0">
                <a:solidFill>
                  <a:prstClr val="white"/>
                </a:solidFill>
                <a:ea typeface="+mn-lt"/>
              </a:rPr>
              <a:t> </a:t>
            </a:r>
            <a:r>
              <a:rPr lang="tr-TR" sz="2456" kern="1200" err="1">
                <a:solidFill>
                  <a:prstClr val="white"/>
                </a:solidFill>
                <a:ea typeface="+mn-lt"/>
              </a:rPr>
              <a:t>dəstləri</a:t>
            </a:r>
            <a:r>
              <a:rPr lang="tr-TR" sz="2456" kern="1200" dirty="0">
                <a:solidFill>
                  <a:prstClr val="white"/>
                </a:solidFill>
                <a:ea typeface="+mn-lt"/>
              </a:rPr>
              <a:t> üçün </a:t>
            </a:r>
            <a:r>
              <a:rPr lang="tr-TR" sz="2456" kern="1200" err="1">
                <a:solidFill>
                  <a:prstClr val="white"/>
                </a:solidFill>
                <a:ea typeface="+mn-lt"/>
              </a:rPr>
              <a:t>uyğundur</a:t>
            </a:r>
            <a:r>
              <a:rPr lang="tr-TR" sz="2456" kern="1200" dirty="0">
                <a:solidFill>
                  <a:prstClr val="white"/>
                </a:solidFill>
                <a:ea typeface="+mn-lt"/>
              </a:rPr>
              <a:t>.</a:t>
            </a:r>
            <a:endParaRPr lang="tr-TR" sz="2456" kern="1200" dirty="0">
              <a:solidFill>
                <a:prstClr val="white"/>
              </a:solidFill>
              <a:ea typeface="+mn-ea"/>
              <a:cs typeface="+mn-cs"/>
            </a:endParaRPr>
          </a:p>
          <a:p>
            <a:pPr marL="250603" indent="-250603" defTabSz="400964">
              <a:buClrTx/>
              <a:buFont typeface="Arial"/>
              <a:buChar char="•"/>
            </a:pPr>
            <a:endParaRPr lang="tr-TR" sz="2456" kern="1200" dirty="0">
              <a:solidFill>
                <a:prstClr val="white"/>
              </a:solidFill>
              <a:ea typeface="+mn-ea"/>
            </a:endParaRPr>
          </a:p>
          <a:p>
            <a:pPr defTabSz="400964">
              <a:buClrTx/>
            </a:pPr>
            <a:r>
              <a:rPr lang="tr-TR" sz="2456" b="1" kern="1200" dirty="0" err="1">
                <a:solidFill>
                  <a:prstClr val="white"/>
                </a:solidFill>
                <a:ea typeface="+mn-ea"/>
                <a:cs typeface="+mn-cs"/>
              </a:rPr>
              <a:t>Daxiletmə</a:t>
            </a:r>
            <a:r>
              <a:rPr lang="tr-TR" sz="2456" b="1" kern="1200" dirty="0">
                <a:solidFill>
                  <a:prstClr val="white"/>
                </a:solidFill>
                <a:ea typeface="+mn-ea"/>
                <a:cs typeface="+mn-cs"/>
              </a:rPr>
              <a:t> </a:t>
            </a:r>
            <a:r>
              <a:rPr lang="tr-TR" sz="2456" b="1" kern="1200" dirty="0" err="1">
                <a:solidFill>
                  <a:prstClr val="white"/>
                </a:solidFill>
                <a:ea typeface="+mn-ea"/>
                <a:cs typeface="+mn-cs"/>
              </a:rPr>
              <a:t>Sortunun</a:t>
            </a:r>
            <a:r>
              <a:rPr lang="tr-TR" sz="2456" b="1" kern="1200" dirty="0">
                <a:solidFill>
                  <a:prstClr val="white"/>
                </a:solidFill>
                <a:ea typeface="+mn-ea"/>
                <a:cs typeface="+mn-cs"/>
              </a:rPr>
              <a:t> </a:t>
            </a:r>
            <a:r>
              <a:rPr lang="tr-TR" sz="2456" b="1" kern="1200" dirty="0" err="1">
                <a:solidFill>
                  <a:prstClr val="white"/>
                </a:solidFill>
                <a:ea typeface="+mn-ea"/>
                <a:cs typeface="+mn-cs"/>
              </a:rPr>
              <a:t>Vaxt</a:t>
            </a:r>
            <a:r>
              <a:rPr lang="tr-TR" sz="2456" b="1" kern="1200" dirty="0">
                <a:solidFill>
                  <a:prstClr val="white"/>
                </a:solidFill>
                <a:ea typeface="+mn-ea"/>
                <a:cs typeface="+mn-cs"/>
              </a:rPr>
              <a:t> </a:t>
            </a:r>
            <a:r>
              <a:rPr lang="tr-TR" sz="2456" b="1" kern="1200" dirty="0" err="1">
                <a:solidFill>
                  <a:prstClr val="white"/>
                </a:solidFill>
                <a:ea typeface="+mn-ea"/>
                <a:cs typeface="+mn-cs"/>
              </a:rPr>
              <a:t>Mürəkkəbliyi</a:t>
            </a:r>
            <a:endParaRPr lang="tr-TR" sz="2456" kern="1200" dirty="0" err="1">
              <a:solidFill>
                <a:prstClr val="white"/>
              </a:solidFill>
              <a:ea typeface="+mn-ea"/>
            </a:endParaRPr>
          </a:p>
          <a:p>
            <a:pPr marL="250603" indent="-250603" defTabSz="400964">
              <a:buClrTx/>
              <a:buFont typeface="Arial"/>
              <a:buChar char="•"/>
            </a:pPr>
            <a:r>
              <a:rPr lang="tr-TR" sz="2456" kern="1200" dirty="0" err="1">
                <a:solidFill>
                  <a:prstClr val="white"/>
                </a:solidFill>
                <a:ea typeface="+mn-lt"/>
              </a:rPr>
              <a:t>Daxiletmə</a:t>
            </a:r>
            <a:r>
              <a:rPr lang="tr-TR" sz="2456" kern="1200" dirty="0">
                <a:solidFill>
                  <a:prstClr val="white"/>
                </a:solidFill>
                <a:ea typeface="+mn-lt"/>
              </a:rPr>
              <a:t> </a:t>
            </a:r>
            <a:r>
              <a:rPr lang="tr-TR" sz="2456" kern="1200" dirty="0" err="1">
                <a:solidFill>
                  <a:prstClr val="white"/>
                </a:solidFill>
                <a:ea typeface="+mn-lt"/>
              </a:rPr>
              <a:t>növünün</a:t>
            </a:r>
            <a:r>
              <a:rPr lang="tr-TR" sz="2456" kern="1200" dirty="0">
                <a:solidFill>
                  <a:prstClr val="white"/>
                </a:solidFill>
                <a:ea typeface="+mn-lt"/>
              </a:rPr>
              <a:t> </a:t>
            </a:r>
            <a:r>
              <a:rPr lang="tr-TR" sz="2456" kern="1200" dirty="0" err="1">
                <a:solidFill>
                  <a:prstClr val="white"/>
                </a:solidFill>
                <a:ea typeface="+mn-lt"/>
              </a:rPr>
              <a:t>ən</a:t>
            </a:r>
            <a:r>
              <a:rPr lang="tr-TR" sz="2456" kern="1200" dirty="0">
                <a:solidFill>
                  <a:prstClr val="white"/>
                </a:solidFill>
                <a:ea typeface="+mn-lt"/>
              </a:rPr>
              <a:t> pis </a:t>
            </a:r>
            <a:r>
              <a:rPr lang="tr-TR" sz="2456" kern="1200" dirty="0" err="1">
                <a:solidFill>
                  <a:prstClr val="white"/>
                </a:solidFill>
                <a:ea typeface="+mn-lt"/>
              </a:rPr>
              <a:t>vaxt</a:t>
            </a:r>
            <a:r>
              <a:rPr lang="tr-TR" sz="2456" kern="1200" dirty="0">
                <a:solidFill>
                  <a:prstClr val="white"/>
                </a:solidFill>
                <a:ea typeface="+mn-lt"/>
              </a:rPr>
              <a:t> </a:t>
            </a:r>
            <a:r>
              <a:rPr lang="tr-TR" sz="2456" kern="1200" dirty="0" err="1">
                <a:solidFill>
                  <a:prstClr val="white"/>
                </a:solidFill>
                <a:ea typeface="+mn-lt"/>
              </a:rPr>
              <a:t>mürəkkəbliyi</a:t>
            </a:r>
            <a:r>
              <a:rPr lang="tr-TR" sz="2456" kern="1200" dirty="0">
                <a:solidFill>
                  <a:prstClr val="white"/>
                </a:solidFill>
                <a:ea typeface="+mn-lt"/>
              </a:rPr>
              <a:t> O </a:t>
            </a:r>
            <a:r>
              <a:rPr lang="tr-TR" sz="2456" b="1" kern="1200" dirty="0">
                <a:solidFill>
                  <a:prstClr val="white"/>
                </a:solidFill>
                <a:ea typeface="+mn-lt"/>
              </a:rPr>
              <a:t>( N^2) -</a:t>
            </a:r>
            <a:r>
              <a:rPr lang="tr-TR" sz="2456" b="1" kern="1200" dirty="0" err="1">
                <a:solidFill>
                  <a:prstClr val="white"/>
                </a:solidFill>
                <a:ea typeface="+mn-lt"/>
              </a:rPr>
              <a:t>dir</a:t>
            </a:r>
            <a:r>
              <a:rPr lang="tr-TR" sz="2456" b="1" kern="1200" dirty="0">
                <a:solidFill>
                  <a:prstClr val="white"/>
                </a:solidFill>
                <a:ea typeface="+mn-lt"/>
              </a:rPr>
              <a:t>.</a:t>
            </a:r>
            <a:endParaRPr lang="tr-TR" sz="2456" kern="1200">
              <a:solidFill>
                <a:prstClr val="white"/>
              </a:solidFill>
              <a:ea typeface="+mn-ea"/>
            </a:endParaRPr>
          </a:p>
          <a:p>
            <a:pPr marL="250603" indent="-250603" defTabSz="400964">
              <a:buClrTx/>
              <a:buFont typeface="Arial"/>
              <a:buChar char="•"/>
            </a:pPr>
            <a:r>
              <a:rPr lang="tr-TR" sz="2456" kern="1200" err="1">
                <a:solidFill>
                  <a:prstClr val="white"/>
                </a:solidFill>
                <a:ea typeface="+mn-lt"/>
              </a:rPr>
              <a:t>Daxiletmə</a:t>
            </a:r>
            <a:r>
              <a:rPr lang="tr-TR" sz="2456" kern="1200" dirty="0">
                <a:solidFill>
                  <a:prstClr val="white"/>
                </a:solidFill>
                <a:ea typeface="+mn-lt"/>
              </a:rPr>
              <a:t> </a:t>
            </a:r>
            <a:r>
              <a:rPr lang="tr-TR" sz="2456" kern="1200" err="1">
                <a:solidFill>
                  <a:prstClr val="white"/>
                </a:solidFill>
                <a:ea typeface="+mn-lt"/>
              </a:rPr>
              <a:t>növünün</a:t>
            </a:r>
            <a:r>
              <a:rPr lang="tr-TR" sz="2456" kern="1200" dirty="0">
                <a:solidFill>
                  <a:prstClr val="white"/>
                </a:solidFill>
                <a:ea typeface="+mn-lt"/>
              </a:rPr>
              <a:t> orta iş </a:t>
            </a:r>
            <a:r>
              <a:rPr lang="tr-TR" sz="2456" kern="1200" err="1">
                <a:solidFill>
                  <a:prstClr val="white"/>
                </a:solidFill>
                <a:ea typeface="+mn-lt"/>
              </a:rPr>
              <a:t>vaxtı</a:t>
            </a:r>
            <a:r>
              <a:rPr lang="tr-TR" sz="2456" kern="1200" dirty="0">
                <a:solidFill>
                  <a:prstClr val="white"/>
                </a:solidFill>
                <a:ea typeface="+mn-lt"/>
              </a:rPr>
              <a:t> </a:t>
            </a:r>
            <a:r>
              <a:rPr lang="tr-TR" sz="2456" kern="1200" err="1">
                <a:solidFill>
                  <a:prstClr val="white"/>
                </a:solidFill>
                <a:ea typeface="+mn-lt"/>
              </a:rPr>
              <a:t>mürəkkəbliyi</a:t>
            </a:r>
            <a:r>
              <a:rPr lang="tr-TR" sz="2456" kern="1200" dirty="0">
                <a:solidFill>
                  <a:prstClr val="white"/>
                </a:solidFill>
                <a:ea typeface="+mn-lt"/>
              </a:rPr>
              <a:t> O </a:t>
            </a:r>
            <a:r>
              <a:rPr lang="tr-TR" sz="2456" b="1" kern="1200" dirty="0">
                <a:solidFill>
                  <a:prstClr val="white"/>
                </a:solidFill>
                <a:ea typeface="+mn-lt"/>
              </a:rPr>
              <a:t>( N^2) -</a:t>
            </a:r>
            <a:r>
              <a:rPr lang="tr-TR" sz="2456" b="1" kern="1200" err="1">
                <a:solidFill>
                  <a:prstClr val="white"/>
                </a:solidFill>
                <a:ea typeface="+mn-lt"/>
              </a:rPr>
              <a:t>dir</a:t>
            </a:r>
            <a:r>
              <a:rPr lang="tr-TR" sz="2456" b="1" kern="1200" dirty="0">
                <a:solidFill>
                  <a:prstClr val="white"/>
                </a:solidFill>
                <a:ea typeface="+mn-lt"/>
              </a:rPr>
              <a:t>.</a:t>
            </a:r>
            <a:endParaRPr lang="tr-TR" sz="2456" kern="1200" dirty="0">
              <a:solidFill>
                <a:prstClr val="white"/>
              </a:solidFill>
              <a:ea typeface="+mn-ea"/>
            </a:endParaRPr>
          </a:p>
          <a:p>
            <a:pPr marL="250603" indent="-250603" defTabSz="400964">
              <a:buClrTx/>
              <a:buFont typeface="Arial"/>
              <a:buChar char="•"/>
            </a:pPr>
            <a:r>
              <a:rPr lang="tr-TR" sz="2456" b="1" kern="1200" err="1">
                <a:solidFill>
                  <a:prstClr val="white"/>
                </a:solidFill>
                <a:ea typeface="+mn-lt"/>
              </a:rPr>
              <a:t>Ən</a:t>
            </a:r>
            <a:r>
              <a:rPr lang="tr-TR" sz="2456" b="1" kern="1200" dirty="0">
                <a:solidFill>
                  <a:prstClr val="white"/>
                </a:solidFill>
                <a:ea typeface="+mn-lt"/>
              </a:rPr>
              <a:t> </a:t>
            </a:r>
            <a:r>
              <a:rPr lang="tr-TR" sz="2456" b="1" kern="1200" err="1">
                <a:solidFill>
                  <a:prstClr val="white"/>
                </a:solidFill>
                <a:ea typeface="+mn-lt"/>
              </a:rPr>
              <a:t>yaxşı</a:t>
            </a:r>
            <a:r>
              <a:rPr lang="tr-TR" sz="2456" b="1" kern="1200" dirty="0">
                <a:solidFill>
                  <a:prstClr val="white"/>
                </a:solidFill>
                <a:ea typeface="+mn-lt"/>
              </a:rPr>
              <a:t> halın</a:t>
            </a:r>
            <a:r>
              <a:rPr lang="tr-TR" sz="2456" kern="1200" dirty="0">
                <a:solidFill>
                  <a:prstClr val="white"/>
                </a:solidFill>
                <a:ea typeface="+mn-lt"/>
              </a:rPr>
              <a:t> zaman </a:t>
            </a:r>
            <a:r>
              <a:rPr lang="tr-TR" sz="2456" kern="1200" err="1">
                <a:solidFill>
                  <a:prstClr val="white"/>
                </a:solidFill>
                <a:ea typeface="+mn-lt"/>
              </a:rPr>
              <a:t>mürəkkəbliyi</a:t>
            </a:r>
            <a:r>
              <a:rPr lang="tr-TR" sz="2456" kern="1200" dirty="0">
                <a:solidFill>
                  <a:prstClr val="white"/>
                </a:solidFill>
                <a:ea typeface="+mn-lt"/>
              </a:rPr>
              <a:t> </a:t>
            </a:r>
            <a:r>
              <a:rPr lang="tr-TR" sz="2456" b="1" kern="1200" dirty="0">
                <a:solidFill>
                  <a:prstClr val="white"/>
                </a:solidFill>
                <a:ea typeface="+mn-lt"/>
              </a:rPr>
              <a:t>O(N)</a:t>
            </a:r>
            <a:r>
              <a:rPr lang="tr-TR" sz="2456" kern="1200" dirty="0">
                <a:solidFill>
                  <a:prstClr val="white"/>
                </a:solidFill>
                <a:ea typeface="+mn-lt"/>
              </a:rPr>
              <a:t> -</a:t>
            </a:r>
            <a:r>
              <a:rPr lang="tr-TR" sz="2456" kern="1200" err="1">
                <a:solidFill>
                  <a:prstClr val="white"/>
                </a:solidFill>
                <a:ea typeface="+mn-lt"/>
              </a:rPr>
              <a:t>dir</a:t>
            </a:r>
            <a:r>
              <a:rPr lang="tr-TR" sz="2456" kern="1200" dirty="0">
                <a:solidFill>
                  <a:prstClr val="white"/>
                </a:solidFill>
                <a:ea typeface="+mn-lt"/>
              </a:rPr>
              <a:t> .</a:t>
            </a:r>
            <a:endParaRPr lang="tr-TR" sz="2456" kern="1200" dirty="0">
              <a:solidFill>
                <a:prstClr val="white"/>
              </a:solidFill>
              <a:ea typeface="+mn-ea"/>
              <a:cs typeface="+mn-cs"/>
            </a:endParaRPr>
          </a:p>
          <a:p>
            <a:pPr defTabSz="400964">
              <a:buClrTx/>
            </a:pPr>
            <a:endParaRPr lang="tr-TR" sz="2456" b="1" kern="1200" dirty="0">
              <a:solidFill>
                <a:prstClr val="white"/>
              </a:solidFill>
              <a:ea typeface="+mn-ea"/>
            </a:endParaRPr>
          </a:p>
          <a:p>
            <a:pPr defTabSz="400964">
              <a:buClrTx/>
            </a:pPr>
            <a:endParaRPr lang="tr-TR" sz="2456" kern="1200" dirty="0">
              <a:solidFill>
                <a:prstClr val="white"/>
              </a:solidFill>
              <a:ea typeface="+mn-ea"/>
            </a:endParaRPr>
          </a:p>
          <a:p>
            <a:pPr defTabSz="400964">
              <a:buClrTx/>
            </a:pPr>
            <a:endParaRPr lang="tr-TR" sz="1579" kern="1200" dirty="0">
              <a:solidFill>
                <a:prstClr val="white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532808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 descr="metin, ekran görüntüsü, ekran, görüntüleme, yazılım içeren bir resim&#10;&#10;Açıklama otomatik olarak oluşturuldu">
            <a:extLst>
              <a:ext uri="{FF2B5EF4-FFF2-40B4-BE49-F238E27FC236}">
                <a16:creationId xmlns:a16="http://schemas.microsoft.com/office/drawing/2014/main" id="{B579FD9A-6A57-6F44-BA21-F10B3A9C0A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78" t="11613" r="55254" b="33548"/>
          <a:stretch/>
        </p:blipFill>
        <p:spPr>
          <a:xfrm>
            <a:off x="1234437" y="1698803"/>
            <a:ext cx="4416188" cy="3847449"/>
          </a:xfrm>
          <a:prstGeom prst="rect">
            <a:avLst/>
          </a:prstGeom>
        </p:spPr>
      </p:pic>
      <p:pic>
        <p:nvPicPr>
          <p:cNvPr id="8" name="Resim 7" descr="Insertion Sort In Python Explained (With Example And Code) - YouTube">
            <a:extLst>
              <a:ext uri="{FF2B5EF4-FFF2-40B4-BE49-F238E27FC236}">
                <a16:creationId xmlns:a16="http://schemas.microsoft.com/office/drawing/2014/main" id="{1AC6AC39-3500-0666-1B56-5F108BECB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838" y="2728498"/>
            <a:ext cx="3826783" cy="2635982"/>
          </a:xfrm>
          <a:prstGeom prst="rect">
            <a:avLst/>
          </a:prstGeom>
        </p:spPr>
      </p:pic>
      <p:pic>
        <p:nvPicPr>
          <p:cNvPr id="2" name="Resim 5" descr="C# | VM.PL">
            <a:extLst>
              <a:ext uri="{FF2B5EF4-FFF2-40B4-BE49-F238E27FC236}">
                <a16:creationId xmlns:a16="http://schemas.microsoft.com/office/drawing/2014/main" id="{0DE53F61-6684-266F-E6D5-EF3AC5C24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732" y="3592246"/>
            <a:ext cx="1355124" cy="137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26404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5;p26">
            <a:extLst>
              <a:ext uri="{FF2B5EF4-FFF2-40B4-BE49-F238E27FC236}">
                <a16:creationId xmlns:a16="http://schemas.microsoft.com/office/drawing/2014/main" id="{F6435C35-1CDC-95D9-9269-DA38523C9559}"/>
              </a:ext>
            </a:extLst>
          </p:cNvPr>
          <p:cNvSpPr txBox="1">
            <a:spLocks/>
          </p:cNvSpPr>
          <p:nvPr/>
        </p:nvSpPr>
        <p:spPr>
          <a:xfrm>
            <a:off x="512075" y="685800"/>
            <a:ext cx="9656100" cy="810000"/>
          </a:xfrm>
          <a:prstGeom prst="rect">
            <a:avLst/>
          </a:prstGeom>
          <a:noFill/>
          <a:ln>
            <a:noFill/>
          </a:ln>
        </p:spPr>
        <p:txBody>
          <a:bodyPr spcFirstLastPara="1" lIns="116050" tIns="116050" rIns="116050" bIns="11605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3600"/>
            </a:pPr>
            <a:r>
              <a:rPr lang="en-US" sz="3600" b="1" i="0" u="none" strike="noStrike" cap="none">
                <a:solidFill>
                  <a:schemeClr val="dk1"/>
                </a:solidFill>
              </a:rPr>
              <a:t>Gülçöhrə BB207</a:t>
            </a:r>
          </a:p>
        </p:txBody>
      </p:sp>
      <p:pic>
        <p:nvPicPr>
          <p:cNvPr id="6146" name="Picture 2" descr="Learn Interpolation search in 8 minutes ❓ - YouTube">
            <a:extLst>
              <a:ext uri="{FF2B5EF4-FFF2-40B4-BE49-F238E27FC236}">
                <a16:creationId xmlns:a16="http://schemas.microsoft.com/office/drawing/2014/main" id="{1E700826-28E4-9A3D-6C83-416D5FACB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1197" y="1686300"/>
            <a:ext cx="7737856" cy="4352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271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5;p26">
            <a:extLst>
              <a:ext uri="{FF2B5EF4-FFF2-40B4-BE49-F238E27FC236}">
                <a16:creationId xmlns:a16="http://schemas.microsoft.com/office/drawing/2014/main" id="{99188CD4-69B8-EF2A-DE47-195B6EA9E1AE}"/>
              </a:ext>
            </a:extLst>
          </p:cNvPr>
          <p:cNvSpPr txBox="1">
            <a:spLocks/>
          </p:cNvSpPr>
          <p:nvPr/>
        </p:nvSpPr>
        <p:spPr>
          <a:xfrm>
            <a:off x="984739" y="683213"/>
            <a:ext cx="8169310" cy="1849800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İnterpolyasiya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Axtarışı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sıralanmış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massivdəki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dəyərlərin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bərabər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paylandığı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nümunələr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üçün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Binar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Axtarış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üzərində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təkmilləşdirmədir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.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İnterpolyasiya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məlum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məlumat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nöqtələrinin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diskret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dəsti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daxilində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yeni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məlumat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nöqtələrini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qurur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.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İkili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Axtarış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həmişə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yoxlamaq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üçün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orta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elementə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keçir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.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Digər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tərəfdən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,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interpolyasiya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axtarışı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axtarılan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açarın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dəyərinə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görə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müxtəlif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yerlərə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gedə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bilər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.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Məsələn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,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açarın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dəyəri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sonuncu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elementə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yaxındırsa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,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interpolyasiya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axtarışı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çox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güman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ki, son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tərəfə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doğru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axtarışa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başlayacaq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.</a:t>
            </a:r>
          </a:p>
          <a:p>
            <a:pPr algn="just"/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Axtarılacaq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mövqeyi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tapmaq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üçün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aşağıdakı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düsturdan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istifadə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edir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.</a:t>
            </a:r>
          </a:p>
        </p:txBody>
      </p: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9D18288-7E5D-BD23-AB94-7C1486EE5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392" y="5059292"/>
            <a:ext cx="7914510" cy="138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924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5;p26">
            <a:extLst>
              <a:ext uri="{FF2B5EF4-FFF2-40B4-BE49-F238E27FC236}">
                <a16:creationId xmlns:a16="http://schemas.microsoft.com/office/drawing/2014/main" id="{99188CD4-69B8-EF2A-DE47-195B6EA9E1AE}"/>
              </a:ext>
            </a:extLst>
          </p:cNvPr>
          <p:cNvSpPr txBox="1">
            <a:spLocks/>
          </p:cNvSpPr>
          <p:nvPr/>
        </p:nvSpPr>
        <p:spPr>
          <a:xfrm>
            <a:off x="984739" y="683213"/>
            <a:ext cx="8169310" cy="1849800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function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InterpolationSearch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(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arr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, x):</a:t>
            </a:r>
          </a:p>
          <a:p>
            <a:pPr algn="just"/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   n =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arr.Length</a:t>
            </a:r>
            <a:endParaRPr lang="en-US" sz="2200" b="1" dirty="0">
              <a:solidFill>
                <a:srgbClr val="002060"/>
              </a:solidFill>
              <a:latin typeface="Quicksand" panose="020B0604020202020204" charset="0"/>
            </a:endParaRPr>
          </a:p>
          <a:p>
            <a:pPr algn="just"/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   low = 0</a:t>
            </a:r>
          </a:p>
          <a:p>
            <a:pPr algn="just"/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   high = n - 1</a:t>
            </a:r>
          </a:p>
          <a:p>
            <a:pPr algn="just"/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   </a:t>
            </a:r>
          </a:p>
          <a:p>
            <a:pPr algn="just"/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   while low &lt;= high and x &gt;=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arr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[low] and x &lt;=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arr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[high]:</a:t>
            </a:r>
          </a:p>
          <a:p>
            <a:pPr algn="just"/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       pos = low + ((high - low) / (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arr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[high] -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arr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[low])) * (x -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arr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[low])</a:t>
            </a:r>
          </a:p>
          <a:p>
            <a:pPr algn="just"/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       </a:t>
            </a:r>
          </a:p>
          <a:p>
            <a:pPr algn="just"/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       if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arr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[pos] == x:</a:t>
            </a:r>
          </a:p>
          <a:p>
            <a:pPr algn="just"/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           return pos</a:t>
            </a:r>
          </a:p>
          <a:p>
            <a:pPr algn="just"/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       else if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arr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[pos] &lt; x:</a:t>
            </a:r>
          </a:p>
          <a:p>
            <a:pPr algn="just"/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           low = pos + 1</a:t>
            </a:r>
          </a:p>
          <a:p>
            <a:pPr algn="just"/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       else:</a:t>
            </a:r>
          </a:p>
          <a:p>
            <a:pPr algn="just"/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           high = pos - 1</a:t>
            </a:r>
          </a:p>
          <a:p>
            <a:pPr algn="just"/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   </a:t>
            </a:r>
          </a:p>
          <a:p>
            <a:pPr algn="just"/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   return -1</a:t>
            </a:r>
          </a:p>
        </p:txBody>
      </p:sp>
      <p:sp>
        <p:nvSpPr>
          <p:cNvPr id="3" name="Google Shape;205;p26">
            <a:extLst>
              <a:ext uri="{FF2B5EF4-FFF2-40B4-BE49-F238E27FC236}">
                <a16:creationId xmlns:a16="http://schemas.microsoft.com/office/drawing/2014/main" id="{85EFC744-E018-F2D4-ED48-0CB5DBA9FFB6}"/>
              </a:ext>
            </a:extLst>
          </p:cNvPr>
          <p:cNvSpPr txBox="1">
            <a:spLocks/>
          </p:cNvSpPr>
          <p:nvPr/>
        </p:nvSpPr>
        <p:spPr>
          <a:xfrm>
            <a:off x="5859864" y="4453906"/>
            <a:ext cx="3475055" cy="1849800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chemeClr val="bg1">
                    <a:lumMod val="25000"/>
                  </a:schemeClr>
                </a:solidFill>
                <a:latin typeface="Quicksand" panose="020B0604020202020204" charset="0"/>
              </a:rPr>
              <a:t>Bu İnterpolation Search </a:t>
            </a:r>
            <a:r>
              <a:rPr lang="en-US" sz="2800" b="1" dirty="0" err="1">
                <a:solidFill>
                  <a:schemeClr val="bg1">
                    <a:lumMod val="25000"/>
                  </a:schemeClr>
                </a:solidFill>
                <a:latin typeface="Quicksand" panose="020B0604020202020204" charset="0"/>
              </a:rPr>
              <a:t>üçün</a:t>
            </a:r>
            <a:r>
              <a:rPr lang="en-US" sz="2800" b="1" dirty="0">
                <a:solidFill>
                  <a:schemeClr val="bg1">
                    <a:lumMod val="25000"/>
                  </a:schemeClr>
                </a:solidFill>
                <a:latin typeface="Quicksand" panose="020B0604020202020204" charset="0"/>
              </a:rPr>
              <a:t> </a:t>
            </a:r>
            <a:r>
              <a:rPr lang="en-US" sz="2800" b="1" dirty="0" err="1">
                <a:solidFill>
                  <a:schemeClr val="bg1">
                    <a:lumMod val="25000"/>
                  </a:schemeClr>
                </a:solidFill>
                <a:latin typeface="Quicksand" panose="020B0604020202020204" charset="0"/>
              </a:rPr>
              <a:t>Psevda</a:t>
            </a:r>
            <a:r>
              <a:rPr lang="en-US" sz="2800" b="1" dirty="0">
                <a:solidFill>
                  <a:schemeClr val="bg1">
                    <a:lumMod val="25000"/>
                  </a:schemeClr>
                </a:solidFill>
                <a:latin typeface="Quicksand" panose="020B0604020202020204" charset="0"/>
              </a:rPr>
              <a:t> </a:t>
            </a:r>
            <a:r>
              <a:rPr lang="en-US" sz="2800" b="1" dirty="0" err="1">
                <a:solidFill>
                  <a:schemeClr val="bg1">
                    <a:lumMod val="25000"/>
                  </a:schemeClr>
                </a:solidFill>
                <a:latin typeface="Quicksand" panose="020B0604020202020204" charset="0"/>
              </a:rPr>
              <a:t>koddur</a:t>
            </a:r>
            <a:endParaRPr lang="en-US" sz="2800" b="1" dirty="0">
              <a:solidFill>
                <a:schemeClr val="bg1">
                  <a:lumMod val="25000"/>
                </a:schemeClr>
              </a:solidFill>
              <a:latin typeface="Quicksan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845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>
            <a:spLocks noGrp="1"/>
          </p:cNvSpPr>
          <p:nvPr>
            <p:ph type="title"/>
          </p:nvPr>
        </p:nvSpPr>
        <p:spPr>
          <a:xfrm>
            <a:off x="1741122" y="1126566"/>
            <a:ext cx="9656100" cy="810000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/>
              <a:t>Bubble Sort n</a:t>
            </a:r>
            <a:r>
              <a:rPr lang="az-Latn-AZ" sz="4800" dirty="0"/>
              <a:t>ədir</a:t>
            </a:r>
            <a:r>
              <a:rPr lang="en-GB" sz="4800" dirty="0"/>
              <a:t>?</a:t>
            </a:r>
          </a:p>
        </p:txBody>
      </p:sp>
      <p:sp>
        <p:nvSpPr>
          <p:cNvPr id="176" name="Google Shape;176;p25"/>
          <p:cNvSpPr txBox="1">
            <a:spLocks noGrp="1"/>
          </p:cNvSpPr>
          <p:nvPr>
            <p:ph type="subTitle" idx="1"/>
          </p:nvPr>
        </p:nvSpPr>
        <p:spPr>
          <a:xfrm>
            <a:off x="893688" y="3737013"/>
            <a:ext cx="8235265" cy="11211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500"/>
              </a:spcAft>
              <a:buNone/>
            </a:pPr>
            <a:r>
              <a:rPr lang="en-GB" sz="3200" dirty="0"/>
              <a:t>Bubble Sort, </a:t>
            </a:r>
            <a:r>
              <a:rPr lang="en-GB" sz="3200" dirty="0" err="1"/>
              <a:t>bitişik</a:t>
            </a:r>
            <a:r>
              <a:rPr lang="en-GB" sz="3200" dirty="0"/>
              <a:t> </a:t>
            </a:r>
            <a:r>
              <a:rPr lang="en-GB" sz="3200" dirty="0" err="1"/>
              <a:t>elementlər</a:t>
            </a:r>
            <a:r>
              <a:rPr lang="en-GB" sz="3200" dirty="0"/>
              <a:t> </a:t>
            </a:r>
            <a:r>
              <a:rPr lang="en-GB" sz="3200" dirty="0" err="1"/>
              <a:t>səhv</a:t>
            </a:r>
            <a:r>
              <a:rPr lang="en-GB" sz="3200" dirty="0"/>
              <a:t> </a:t>
            </a:r>
            <a:r>
              <a:rPr lang="en-GB" sz="3200" dirty="0" err="1"/>
              <a:t>qaydada</a:t>
            </a:r>
            <a:r>
              <a:rPr lang="en-GB" sz="3200" dirty="0"/>
              <a:t> </a:t>
            </a:r>
            <a:r>
              <a:rPr lang="en-GB" sz="3200" dirty="0" err="1"/>
              <a:t>olduqda</a:t>
            </a:r>
            <a:r>
              <a:rPr lang="en-GB" sz="3200" dirty="0"/>
              <a:t> </a:t>
            </a:r>
            <a:r>
              <a:rPr lang="en-GB" sz="3200" dirty="0" err="1"/>
              <a:t>onları</a:t>
            </a:r>
            <a:r>
              <a:rPr lang="en-GB" sz="3200" dirty="0"/>
              <a:t> </a:t>
            </a:r>
            <a:r>
              <a:rPr lang="en-GB" sz="3200" dirty="0" err="1"/>
              <a:t>təkrar-təkrar</a:t>
            </a:r>
            <a:r>
              <a:rPr lang="en-GB" sz="3200" dirty="0"/>
              <a:t> </a:t>
            </a:r>
            <a:r>
              <a:rPr lang="en-GB" sz="3200" dirty="0" err="1"/>
              <a:t>dəyişdirməklə</a:t>
            </a:r>
            <a:r>
              <a:rPr lang="en-GB" sz="3200" dirty="0"/>
              <a:t> </a:t>
            </a:r>
            <a:r>
              <a:rPr lang="en-GB" sz="3200" dirty="0" err="1"/>
              <a:t>işləyən</a:t>
            </a:r>
            <a:r>
              <a:rPr lang="en-GB" sz="3200" dirty="0"/>
              <a:t> </a:t>
            </a:r>
            <a:r>
              <a:rPr lang="en-GB" sz="3200" dirty="0" err="1"/>
              <a:t>ən</a:t>
            </a:r>
            <a:r>
              <a:rPr lang="en-GB" sz="3200" dirty="0"/>
              <a:t> </a:t>
            </a:r>
            <a:r>
              <a:rPr lang="en-GB" sz="3200" dirty="0" err="1"/>
              <a:t>sadə</a:t>
            </a:r>
            <a:r>
              <a:rPr lang="en-GB" sz="3200" dirty="0"/>
              <a:t> </a:t>
            </a:r>
            <a:r>
              <a:rPr lang="en-GB" sz="3200" dirty="0" err="1"/>
              <a:t>çeşidləmə</a:t>
            </a:r>
            <a:r>
              <a:rPr lang="en-GB" sz="3200" dirty="0"/>
              <a:t> </a:t>
            </a:r>
            <a:r>
              <a:rPr lang="en-GB" sz="3200" dirty="0" err="1"/>
              <a:t>alqoritmidir</a:t>
            </a:r>
            <a:r>
              <a:rPr lang="en-GB" sz="3200" dirty="0"/>
              <a:t> . Bu </a:t>
            </a:r>
            <a:r>
              <a:rPr lang="en-GB" sz="3200" dirty="0" err="1"/>
              <a:t>alqoritm</a:t>
            </a:r>
            <a:r>
              <a:rPr lang="en-GB" sz="3200" dirty="0"/>
              <a:t> </a:t>
            </a:r>
            <a:r>
              <a:rPr lang="en-GB" sz="3200" dirty="0" err="1"/>
              <a:t>böyük</a:t>
            </a:r>
            <a:r>
              <a:rPr lang="en-GB" sz="3200" dirty="0"/>
              <a:t> </a:t>
            </a:r>
            <a:r>
              <a:rPr lang="en-GB" sz="3200" dirty="0" err="1"/>
              <a:t>məlumat</a:t>
            </a:r>
            <a:r>
              <a:rPr lang="en-GB" sz="3200" dirty="0"/>
              <a:t> </a:t>
            </a:r>
            <a:r>
              <a:rPr lang="en-GB" sz="3200" dirty="0" err="1"/>
              <a:t>dəstləri</a:t>
            </a:r>
            <a:r>
              <a:rPr lang="en-GB" sz="3200" dirty="0"/>
              <a:t> </a:t>
            </a:r>
            <a:r>
              <a:rPr lang="en-GB" sz="3200" dirty="0" err="1"/>
              <a:t>üçün</a:t>
            </a:r>
            <a:r>
              <a:rPr lang="en-GB" sz="3200" dirty="0"/>
              <a:t> </a:t>
            </a:r>
            <a:r>
              <a:rPr lang="en-GB" sz="3200" dirty="0" err="1"/>
              <a:t>uyğun</a:t>
            </a:r>
            <a:r>
              <a:rPr lang="en-GB" sz="3200" dirty="0"/>
              <a:t> </a:t>
            </a:r>
            <a:r>
              <a:rPr lang="en-GB" sz="3200" dirty="0" err="1"/>
              <a:t>deyil</a:t>
            </a:r>
            <a:r>
              <a:rPr lang="en-GB" sz="3200" dirty="0"/>
              <a:t>, </a:t>
            </a:r>
            <a:r>
              <a:rPr lang="en-GB" sz="3200" dirty="0" err="1"/>
              <a:t>çünki</a:t>
            </a:r>
            <a:r>
              <a:rPr lang="en-GB" sz="3200" dirty="0"/>
              <a:t> </a:t>
            </a:r>
            <a:r>
              <a:rPr lang="en-GB" sz="3200" dirty="0" err="1"/>
              <a:t>onun</a:t>
            </a:r>
            <a:r>
              <a:rPr lang="en-GB" sz="3200" dirty="0"/>
              <a:t> </a:t>
            </a:r>
            <a:r>
              <a:rPr lang="en-GB" sz="3200" dirty="0" err="1"/>
              <a:t>orta</a:t>
            </a:r>
            <a:r>
              <a:rPr lang="en-GB" sz="3200" dirty="0"/>
              <a:t> </a:t>
            </a:r>
            <a:r>
              <a:rPr lang="en-GB" sz="3200" dirty="0" err="1"/>
              <a:t>və</a:t>
            </a:r>
            <a:r>
              <a:rPr lang="en-GB" sz="3200" dirty="0"/>
              <a:t> </a:t>
            </a:r>
            <a:r>
              <a:rPr lang="en-GB" sz="3200" dirty="0" err="1"/>
              <a:t>ən</a:t>
            </a:r>
            <a:r>
              <a:rPr lang="en-GB" sz="3200" dirty="0"/>
              <a:t> </a:t>
            </a:r>
            <a:r>
              <a:rPr lang="en-GB" sz="3200" dirty="0" err="1"/>
              <a:t>pis</a:t>
            </a:r>
            <a:r>
              <a:rPr lang="en-GB" sz="3200" dirty="0"/>
              <a:t> </a:t>
            </a:r>
            <a:r>
              <a:rPr lang="en-GB" sz="3200" dirty="0" err="1"/>
              <a:t>vaxt</a:t>
            </a:r>
            <a:r>
              <a:rPr lang="en-GB" sz="3200" dirty="0"/>
              <a:t> </a:t>
            </a:r>
            <a:r>
              <a:rPr lang="en-GB" sz="3200" dirty="0" err="1"/>
              <a:t>mürəkkəbliyi</a:t>
            </a:r>
            <a:r>
              <a:rPr lang="en-GB" sz="3200" dirty="0"/>
              <a:t> </a:t>
            </a:r>
            <a:r>
              <a:rPr lang="en-GB" sz="3200" dirty="0" err="1"/>
              <a:t>kifayət</a:t>
            </a:r>
            <a:r>
              <a:rPr lang="en-GB" sz="3200" dirty="0"/>
              <a:t> </a:t>
            </a:r>
            <a:r>
              <a:rPr lang="en-GB" sz="3200" dirty="0" err="1"/>
              <a:t>qədər</a:t>
            </a:r>
            <a:r>
              <a:rPr lang="en-GB" sz="3200" dirty="0"/>
              <a:t> </a:t>
            </a:r>
            <a:r>
              <a:rPr lang="en-GB" sz="3200" dirty="0" err="1"/>
              <a:t>yüksəkdir</a:t>
            </a:r>
            <a:r>
              <a:rPr lang="en-GB" sz="3200" dirty="0"/>
              <a:t>.</a:t>
            </a:r>
          </a:p>
        </p:txBody>
      </p:sp>
      <p:sp>
        <p:nvSpPr>
          <p:cNvPr id="181" name="Google Shape;181;p25"/>
          <p:cNvSpPr txBox="1">
            <a:spLocks noGrp="1"/>
          </p:cNvSpPr>
          <p:nvPr>
            <p:ph type="title" idx="6"/>
          </p:nvPr>
        </p:nvSpPr>
        <p:spPr>
          <a:xfrm>
            <a:off x="854022" y="1460689"/>
            <a:ext cx="887100" cy="4083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186" name="Google Shape;186;p25"/>
          <p:cNvGrpSpPr/>
          <p:nvPr/>
        </p:nvGrpSpPr>
        <p:grpSpPr>
          <a:xfrm>
            <a:off x="8117491" y="5654232"/>
            <a:ext cx="1464631" cy="1100597"/>
            <a:chOff x="3402541" y="2335632"/>
            <a:chExt cx="1464631" cy="1100597"/>
          </a:xfrm>
        </p:grpSpPr>
        <p:sp>
          <p:nvSpPr>
            <p:cNvPr id="187" name="Google Shape;187;p25"/>
            <p:cNvSpPr/>
            <p:nvPr/>
          </p:nvSpPr>
          <p:spPr>
            <a:xfrm>
              <a:off x="3422277" y="2439764"/>
              <a:ext cx="1430904" cy="979716"/>
            </a:xfrm>
            <a:custGeom>
              <a:avLst/>
              <a:gdLst/>
              <a:ahLst/>
              <a:cxnLst/>
              <a:rect l="l" t="t" r="r" b="b"/>
              <a:pathLst>
                <a:path w="43572" h="29833" extrusionOk="0">
                  <a:moveTo>
                    <a:pt x="18772" y="0"/>
                  </a:moveTo>
                  <a:lnTo>
                    <a:pt x="2384" y="17171"/>
                  </a:lnTo>
                  <a:cubicBezTo>
                    <a:pt x="2384" y="17171"/>
                    <a:pt x="1" y="20886"/>
                    <a:pt x="3062" y="23489"/>
                  </a:cubicBezTo>
                  <a:lnTo>
                    <a:pt x="25207" y="29833"/>
                  </a:lnTo>
                  <a:cubicBezTo>
                    <a:pt x="25207" y="29833"/>
                    <a:pt x="25533" y="29722"/>
                    <a:pt x="27378" y="27645"/>
                  </a:cubicBezTo>
                  <a:lnTo>
                    <a:pt x="43319" y="9344"/>
                  </a:lnTo>
                  <a:cubicBezTo>
                    <a:pt x="43571" y="9055"/>
                    <a:pt x="43525" y="8612"/>
                    <a:pt x="43218" y="8384"/>
                  </a:cubicBezTo>
                  <a:cubicBezTo>
                    <a:pt x="43027" y="8243"/>
                    <a:pt x="42800" y="8093"/>
                    <a:pt x="42557" y="7972"/>
                  </a:cubicBezTo>
                  <a:lnTo>
                    <a:pt x="187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5"/>
            <p:cNvSpPr/>
            <p:nvPr/>
          </p:nvSpPr>
          <p:spPr>
            <a:xfrm>
              <a:off x="3402541" y="2421341"/>
              <a:ext cx="1464631" cy="1014887"/>
            </a:xfrm>
            <a:custGeom>
              <a:avLst/>
              <a:gdLst/>
              <a:ahLst/>
              <a:cxnLst/>
              <a:rect l="l" t="t" r="r" b="b"/>
              <a:pathLst>
                <a:path w="44599" h="30904" extrusionOk="0">
                  <a:moveTo>
                    <a:pt x="19512" y="1122"/>
                  </a:moveTo>
                  <a:lnTo>
                    <a:pt x="42971" y="8985"/>
                  </a:lnTo>
                  <a:cubicBezTo>
                    <a:pt x="43148" y="9075"/>
                    <a:pt x="43335" y="9193"/>
                    <a:pt x="43529" y="9336"/>
                  </a:cubicBezTo>
                  <a:cubicBezTo>
                    <a:pt x="43579" y="9374"/>
                    <a:pt x="43592" y="9425"/>
                    <a:pt x="43595" y="9452"/>
                  </a:cubicBezTo>
                  <a:cubicBezTo>
                    <a:pt x="43598" y="9481"/>
                    <a:pt x="43597" y="9535"/>
                    <a:pt x="43553" y="9585"/>
                  </a:cubicBezTo>
                  <a:lnTo>
                    <a:pt x="27614" y="27882"/>
                  </a:lnTo>
                  <a:cubicBezTo>
                    <a:pt x="26471" y="29170"/>
                    <a:pt x="25934" y="29673"/>
                    <a:pt x="25715" y="29859"/>
                  </a:cubicBezTo>
                  <a:lnTo>
                    <a:pt x="3902" y="23611"/>
                  </a:lnTo>
                  <a:cubicBezTo>
                    <a:pt x="1441" y="21427"/>
                    <a:pt x="3139" y="18417"/>
                    <a:pt x="3373" y="18032"/>
                  </a:cubicBezTo>
                  <a:lnTo>
                    <a:pt x="19512" y="1122"/>
                  </a:lnTo>
                  <a:close/>
                  <a:moveTo>
                    <a:pt x="19234" y="1"/>
                  </a:moveTo>
                  <a:lnTo>
                    <a:pt x="2633" y="17396"/>
                  </a:lnTo>
                  <a:lnTo>
                    <a:pt x="2575" y="17469"/>
                  </a:lnTo>
                  <a:cubicBezTo>
                    <a:pt x="2549" y="17510"/>
                    <a:pt x="0" y="21575"/>
                    <a:pt x="3347" y="24420"/>
                  </a:cubicBezTo>
                  <a:lnTo>
                    <a:pt x="3428" y="24489"/>
                  </a:lnTo>
                  <a:lnTo>
                    <a:pt x="25820" y="30903"/>
                  </a:lnTo>
                  <a:lnTo>
                    <a:pt x="25964" y="30855"/>
                  </a:lnTo>
                  <a:cubicBezTo>
                    <a:pt x="26261" y="30754"/>
                    <a:pt x="27062" y="29972"/>
                    <a:pt x="28346" y="28526"/>
                  </a:cubicBezTo>
                  <a:lnTo>
                    <a:pt x="44289" y="10225"/>
                  </a:lnTo>
                  <a:cubicBezTo>
                    <a:pt x="44498" y="9984"/>
                    <a:pt x="44599" y="9664"/>
                    <a:pt x="44564" y="9347"/>
                  </a:cubicBezTo>
                  <a:cubicBezTo>
                    <a:pt x="44529" y="9032"/>
                    <a:pt x="44363" y="8742"/>
                    <a:pt x="44109" y="8553"/>
                  </a:cubicBezTo>
                  <a:cubicBezTo>
                    <a:pt x="43860" y="8368"/>
                    <a:pt x="43612" y="8215"/>
                    <a:pt x="43375" y="8097"/>
                  </a:cubicBezTo>
                  <a:lnTo>
                    <a:pt x="19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5"/>
            <p:cNvSpPr/>
            <p:nvPr/>
          </p:nvSpPr>
          <p:spPr>
            <a:xfrm>
              <a:off x="3522501" y="2407155"/>
              <a:ext cx="1333238" cy="958698"/>
            </a:xfrm>
            <a:custGeom>
              <a:avLst/>
              <a:gdLst/>
              <a:ahLst/>
              <a:cxnLst/>
              <a:rect l="l" t="t" r="r" b="b"/>
              <a:pathLst>
                <a:path w="40598" h="29193" extrusionOk="0">
                  <a:moveTo>
                    <a:pt x="19203" y="0"/>
                  </a:moveTo>
                  <a:lnTo>
                    <a:pt x="1465" y="18659"/>
                  </a:lnTo>
                  <a:cubicBezTo>
                    <a:pt x="1465" y="18659"/>
                    <a:pt x="1" y="21757"/>
                    <a:pt x="1533" y="23604"/>
                  </a:cubicBezTo>
                  <a:lnTo>
                    <a:pt x="21604" y="29192"/>
                  </a:lnTo>
                  <a:lnTo>
                    <a:pt x="39399" y="9729"/>
                  </a:lnTo>
                  <a:lnTo>
                    <a:pt x="40483" y="5340"/>
                  </a:lnTo>
                  <a:cubicBezTo>
                    <a:pt x="40597" y="4873"/>
                    <a:pt x="40303" y="4405"/>
                    <a:pt x="39833" y="4307"/>
                  </a:cubicBezTo>
                  <a:lnTo>
                    <a:pt x="19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5"/>
            <p:cNvSpPr/>
            <p:nvPr/>
          </p:nvSpPr>
          <p:spPr>
            <a:xfrm>
              <a:off x="3513667" y="2398387"/>
              <a:ext cx="1348410" cy="976497"/>
            </a:xfrm>
            <a:custGeom>
              <a:avLst/>
              <a:gdLst/>
              <a:ahLst/>
              <a:cxnLst/>
              <a:rect l="l" t="t" r="r" b="b"/>
              <a:pathLst>
                <a:path w="41060" h="29735" extrusionOk="0">
                  <a:moveTo>
                    <a:pt x="19555" y="532"/>
                  </a:moveTo>
                  <a:lnTo>
                    <a:pt x="40053" y="4813"/>
                  </a:lnTo>
                  <a:cubicBezTo>
                    <a:pt x="40214" y="4846"/>
                    <a:pt x="40352" y="4942"/>
                    <a:pt x="40440" y="5082"/>
                  </a:cubicBezTo>
                  <a:cubicBezTo>
                    <a:pt x="40528" y="5222"/>
                    <a:pt x="40555" y="5387"/>
                    <a:pt x="40515" y="5548"/>
                  </a:cubicBezTo>
                  <a:lnTo>
                    <a:pt x="39446" y="9877"/>
                  </a:lnTo>
                  <a:lnTo>
                    <a:pt x="21794" y="29185"/>
                  </a:lnTo>
                  <a:lnTo>
                    <a:pt x="1942" y="23657"/>
                  </a:lnTo>
                  <a:cubicBezTo>
                    <a:pt x="684" y="22045"/>
                    <a:pt x="1792" y="19394"/>
                    <a:pt x="1939" y="19064"/>
                  </a:cubicBezTo>
                  <a:lnTo>
                    <a:pt x="19555" y="532"/>
                  </a:lnTo>
                  <a:close/>
                  <a:moveTo>
                    <a:pt x="19389" y="0"/>
                  </a:moveTo>
                  <a:lnTo>
                    <a:pt x="1558" y="18758"/>
                  </a:lnTo>
                  <a:lnTo>
                    <a:pt x="1531" y="18787"/>
                  </a:lnTo>
                  <a:lnTo>
                    <a:pt x="1513" y="18821"/>
                  </a:lnTo>
                  <a:cubicBezTo>
                    <a:pt x="1451" y="18954"/>
                    <a:pt x="0" y="22083"/>
                    <a:pt x="1614" y="24027"/>
                  </a:cubicBezTo>
                  <a:lnTo>
                    <a:pt x="1663" y="24085"/>
                  </a:lnTo>
                  <a:lnTo>
                    <a:pt x="21951" y="29735"/>
                  </a:lnTo>
                  <a:lnTo>
                    <a:pt x="39848" y="10160"/>
                  </a:lnTo>
                  <a:lnTo>
                    <a:pt x="39889" y="10114"/>
                  </a:lnTo>
                  <a:lnTo>
                    <a:pt x="40988" y="5665"/>
                  </a:lnTo>
                  <a:cubicBezTo>
                    <a:pt x="41060" y="5375"/>
                    <a:pt x="41011" y="5076"/>
                    <a:pt x="40853" y="4822"/>
                  </a:cubicBezTo>
                  <a:cubicBezTo>
                    <a:pt x="40694" y="4569"/>
                    <a:pt x="40445" y="4396"/>
                    <a:pt x="40152" y="4336"/>
                  </a:cubicBezTo>
                  <a:lnTo>
                    <a:pt x="193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5"/>
            <p:cNvSpPr/>
            <p:nvPr/>
          </p:nvSpPr>
          <p:spPr>
            <a:xfrm>
              <a:off x="3554387" y="3080251"/>
              <a:ext cx="458643" cy="114677"/>
            </a:xfrm>
            <a:custGeom>
              <a:avLst/>
              <a:gdLst/>
              <a:ahLst/>
              <a:cxnLst/>
              <a:rect l="l" t="t" r="r" b="b"/>
              <a:pathLst>
                <a:path w="13966" h="3492" extrusionOk="0">
                  <a:moveTo>
                    <a:pt x="0" y="0"/>
                  </a:moveTo>
                  <a:lnTo>
                    <a:pt x="13965" y="349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5"/>
            <p:cNvSpPr/>
            <p:nvPr/>
          </p:nvSpPr>
          <p:spPr>
            <a:xfrm>
              <a:off x="3552548" y="3072501"/>
              <a:ext cx="462551" cy="130178"/>
            </a:xfrm>
            <a:custGeom>
              <a:avLst/>
              <a:gdLst/>
              <a:ahLst/>
              <a:cxnLst/>
              <a:rect l="l" t="t" r="r" b="b"/>
              <a:pathLst>
                <a:path w="14085" h="3964" extrusionOk="0">
                  <a:moveTo>
                    <a:pt x="118" y="1"/>
                  </a:moveTo>
                  <a:lnTo>
                    <a:pt x="1" y="475"/>
                  </a:lnTo>
                  <a:lnTo>
                    <a:pt x="13967" y="3964"/>
                  </a:lnTo>
                  <a:lnTo>
                    <a:pt x="14085" y="3490"/>
                  </a:lnTo>
                  <a:lnTo>
                    <a:pt x="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5"/>
            <p:cNvSpPr/>
            <p:nvPr/>
          </p:nvSpPr>
          <p:spPr>
            <a:xfrm>
              <a:off x="3550972" y="3142382"/>
              <a:ext cx="175727" cy="35763"/>
            </a:xfrm>
            <a:custGeom>
              <a:avLst/>
              <a:gdLst/>
              <a:ahLst/>
              <a:cxnLst/>
              <a:rect l="l" t="t" r="r" b="b"/>
              <a:pathLst>
                <a:path w="5351" h="1089" extrusionOk="0">
                  <a:moveTo>
                    <a:pt x="0" y="1"/>
                  </a:moveTo>
                  <a:lnTo>
                    <a:pt x="5351" y="108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5"/>
            <p:cNvSpPr/>
            <p:nvPr/>
          </p:nvSpPr>
          <p:spPr>
            <a:xfrm>
              <a:off x="3549330" y="3134698"/>
              <a:ext cx="178879" cy="51460"/>
            </a:xfrm>
            <a:custGeom>
              <a:avLst/>
              <a:gdLst/>
              <a:ahLst/>
              <a:cxnLst/>
              <a:rect l="l" t="t" r="r" b="b"/>
              <a:pathLst>
                <a:path w="5447" h="1567" extrusionOk="0">
                  <a:moveTo>
                    <a:pt x="97" y="0"/>
                  </a:moveTo>
                  <a:lnTo>
                    <a:pt x="1" y="479"/>
                  </a:lnTo>
                  <a:lnTo>
                    <a:pt x="5350" y="1566"/>
                  </a:lnTo>
                  <a:lnTo>
                    <a:pt x="5447" y="1089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5"/>
            <p:cNvSpPr/>
            <p:nvPr/>
          </p:nvSpPr>
          <p:spPr>
            <a:xfrm>
              <a:off x="4231917" y="3247663"/>
              <a:ext cx="13891" cy="118158"/>
            </a:xfrm>
            <a:custGeom>
              <a:avLst/>
              <a:gdLst/>
              <a:ahLst/>
              <a:cxnLst/>
              <a:rect l="l" t="t" r="r" b="b"/>
              <a:pathLst>
                <a:path w="423" h="3598" extrusionOk="0">
                  <a:moveTo>
                    <a:pt x="423" y="0"/>
                  </a:moveTo>
                  <a:lnTo>
                    <a:pt x="1" y="359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5"/>
            <p:cNvSpPr/>
            <p:nvPr/>
          </p:nvSpPr>
          <p:spPr>
            <a:xfrm>
              <a:off x="4223938" y="3246645"/>
              <a:ext cx="29819" cy="120030"/>
            </a:xfrm>
            <a:custGeom>
              <a:avLst/>
              <a:gdLst/>
              <a:ahLst/>
              <a:cxnLst/>
              <a:rect l="l" t="t" r="r" b="b"/>
              <a:pathLst>
                <a:path w="908" h="3655" extrusionOk="0">
                  <a:moveTo>
                    <a:pt x="423" y="0"/>
                  </a:moveTo>
                  <a:lnTo>
                    <a:pt x="1" y="3599"/>
                  </a:lnTo>
                  <a:lnTo>
                    <a:pt x="485" y="3654"/>
                  </a:lnTo>
                  <a:lnTo>
                    <a:pt x="907" y="57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5"/>
            <p:cNvSpPr/>
            <p:nvPr/>
          </p:nvSpPr>
          <p:spPr>
            <a:xfrm>
              <a:off x="4712710" y="2647765"/>
              <a:ext cx="122723" cy="125810"/>
            </a:xfrm>
            <a:custGeom>
              <a:avLst/>
              <a:gdLst/>
              <a:ahLst/>
              <a:cxnLst/>
              <a:rect l="l" t="t" r="r" b="b"/>
              <a:pathLst>
                <a:path w="3737" h="3831" extrusionOk="0">
                  <a:moveTo>
                    <a:pt x="3737" y="0"/>
                  </a:moveTo>
                  <a:lnTo>
                    <a:pt x="1" y="383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5"/>
            <p:cNvSpPr/>
            <p:nvPr/>
          </p:nvSpPr>
          <p:spPr>
            <a:xfrm>
              <a:off x="4706963" y="2642182"/>
              <a:ext cx="134184" cy="136976"/>
            </a:xfrm>
            <a:custGeom>
              <a:avLst/>
              <a:gdLst/>
              <a:ahLst/>
              <a:cxnLst/>
              <a:rect l="l" t="t" r="r" b="b"/>
              <a:pathLst>
                <a:path w="4086" h="4171" extrusionOk="0">
                  <a:moveTo>
                    <a:pt x="3737" y="0"/>
                  </a:moveTo>
                  <a:lnTo>
                    <a:pt x="1" y="3830"/>
                  </a:lnTo>
                  <a:lnTo>
                    <a:pt x="349" y="4171"/>
                  </a:lnTo>
                  <a:lnTo>
                    <a:pt x="4086" y="340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5"/>
            <p:cNvSpPr/>
            <p:nvPr/>
          </p:nvSpPr>
          <p:spPr>
            <a:xfrm>
              <a:off x="3511270" y="2351559"/>
              <a:ext cx="1340890" cy="860309"/>
            </a:xfrm>
            <a:custGeom>
              <a:avLst/>
              <a:gdLst/>
              <a:ahLst/>
              <a:cxnLst/>
              <a:rect l="l" t="t" r="r" b="b"/>
              <a:pathLst>
                <a:path w="40831" h="26197" extrusionOk="0">
                  <a:moveTo>
                    <a:pt x="20733" y="1"/>
                  </a:moveTo>
                  <a:cubicBezTo>
                    <a:pt x="18770" y="1"/>
                    <a:pt x="18014" y="391"/>
                    <a:pt x="18014" y="391"/>
                  </a:cubicBezTo>
                  <a:lnTo>
                    <a:pt x="0" y="19748"/>
                  </a:lnTo>
                  <a:lnTo>
                    <a:pt x="22908" y="26197"/>
                  </a:lnTo>
                  <a:lnTo>
                    <a:pt x="40422" y="7085"/>
                  </a:lnTo>
                  <a:cubicBezTo>
                    <a:pt x="40830" y="6639"/>
                    <a:pt x="40684" y="5924"/>
                    <a:pt x="40133" y="5675"/>
                  </a:cubicBezTo>
                  <a:cubicBezTo>
                    <a:pt x="29680" y="932"/>
                    <a:pt x="23766" y="1"/>
                    <a:pt x="20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5"/>
            <p:cNvSpPr/>
            <p:nvPr/>
          </p:nvSpPr>
          <p:spPr>
            <a:xfrm>
              <a:off x="3481715" y="2335632"/>
              <a:ext cx="1382728" cy="894332"/>
            </a:xfrm>
            <a:custGeom>
              <a:avLst/>
              <a:gdLst/>
              <a:ahLst/>
              <a:cxnLst/>
              <a:rect l="l" t="t" r="r" b="b"/>
              <a:pathLst>
                <a:path w="42105" h="27233" extrusionOk="0">
                  <a:moveTo>
                    <a:pt x="21616" y="985"/>
                  </a:moveTo>
                  <a:cubicBezTo>
                    <a:pt x="24553" y="985"/>
                    <a:pt x="30412" y="1877"/>
                    <a:pt x="40832" y="6604"/>
                  </a:cubicBezTo>
                  <a:cubicBezTo>
                    <a:pt x="40948" y="6653"/>
                    <a:pt x="41033" y="6761"/>
                    <a:pt x="41059" y="6889"/>
                  </a:cubicBezTo>
                  <a:cubicBezTo>
                    <a:pt x="41085" y="7017"/>
                    <a:pt x="41051" y="7146"/>
                    <a:pt x="40963" y="7241"/>
                  </a:cubicBezTo>
                  <a:lnTo>
                    <a:pt x="23652" y="26131"/>
                  </a:lnTo>
                  <a:lnTo>
                    <a:pt x="1802" y="19980"/>
                  </a:lnTo>
                  <a:lnTo>
                    <a:pt x="19199" y="1285"/>
                  </a:lnTo>
                  <a:cubicBezTo>
                    <a:pt x="19414" y="1207"/>
                    <a:pt x="20152" y="985"/>
                    <a:pt x="21616" y="985"/>
                  </a:cubicBezTo>
                  <a:close/>
                  <a:moveTo>
                    <a:pt x="21628" y="1"/>
                  </a:moveTo>
                  <a:cubicBezTo>
                    <a:pt x="19607" y="1"/>
                    <a:pt x="18773" y="401"/>
                    <a:pt x="18691" y="443"/>
                  </a:cubicBezTo>
                  <a:lnTo>
                    <a:pt x="18616" y="482"/>
                  </a:lnTo>
                  <a:lnTo>
                    <a:pt x="0" y="20484"/>
                  </a:lnTo>
                  <a:lnTo>
                    <a:pt x="23964" y="27233"/>
                  </a:lnTo>
                  <a:lnTo>
                    <a:pt x="41682" y="7899"/>
                  </a:lnTo>
                  <a:cubicBezTo>
                    <a:pt x="41983" y="7571"/>
                    <a:pt x="42105" y="7131"/>
                    <a:pt x="42014" y="6694"/>
                  </a:cubicBezTo>
                  <a:cubicBezTo>
                    <a:pt x="41925" y="6256"/>
                    <a:pt x="41640" y="5899"/>
                    <a:pt x="41234" y="5716"/>
                  </a:cubicBezTo>
                  <a:cubicBezTo>
                    <a:pt x="30757" y="963"/>
                    <a:pt x="24764" y="1"/>
                    <a:pt x="21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5;p26">
            <a:extLst>
              <a:ext uri="{FF2B5EF4-FFF2-40B4-BE49-F238E27FC236}">
                <a16:creationId xmlns:a16="http://schemas.microsoft.com/office/drawing/2014/main" id="{99188CD4-69B8-EF2A-DE47-195B6EA9E1AE}"/>
              </a:ext>
            </a:extLst>
          </p:cNvPr>
          <p:cNvSpPr txBox="1">
            <a:spLocks/>
          </p:cNvSpPr>
          <p:nvPr/>
        </p:nvSpPr>
        <p:spPr>
          <a:xfrm>
            <a:off x="984739" y="683213"/>
            <a:ext cx="8169310" cy="1849800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Ən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yaxşı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halda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: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Ən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yaxşı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halda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,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axtarılan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element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düz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massivin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ortasında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tapılır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və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alqoritm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hədəfə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tez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çatır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. Bu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halda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alqoritmin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işləmə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müddəti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O(1) ola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bilər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.</a:t>
            </a:r>
          </a:p>
          <a:p>
            <a:pPr algn="just"/>
            <a:endParaRPr lang="en-US" sz="2200" b="1" dirty="0">
              <a:solidFill>
                <a:srgbClr val="002060"/>
              </a:solidFill>
              <a:latin typeface="Quicksand" panose="020B0604020202020204" charset="0"/>
            </a:endParaRPr>
          </a:p>
          <a:p>
            <a:pPr algn="just"/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Orta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vəziyyət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: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Axtarılan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element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məlumat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dəstinin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bərabər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paylandığı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bir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vəziyyətdə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tapılır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.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İnterpolyasiya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axtarışı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O(log(log(n))) zaman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mürəkkəbliyinə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malik ola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bilər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.</a:t>
            </a:r>
          </a:p>
          <a:p>
            <a:pPr algn="just"/>
            <a:endParaRPr lang="en-US" sz="2200" b="1" dirty="0">
              <a:solidFill>
                <a:srgbClr val="002060"/>
              </a:solidFill>
              <a:latin typeface="Quicksand" panose="020B0604020202020204" charset="0"/>
            </a:endParaRPr>
          </a:p>
          <a:p>
            <a:pPr algn="just"/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Ən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pis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halda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: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Məlumat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dəstinin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qarışıq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olduğu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və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axtarılan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elementin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tapılmadığı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ən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pis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halda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alqoritmin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zaman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mürəkkəbliyi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O(n) ola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bilər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. Bu o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deməkdir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ki,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alqoritm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bəzən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xətti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axtarış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qədər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yavaş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 ola </a:t>
            </a:r>
            <a:r>
              <a:rPr lang="en-US" sz="2200" b="1" dirty="0" err="1">
                <a:solidFill>
                  <a:srgbClr val="002060"/>
                </a:solidFill>
                <a:latin typeface="Quicksand" panose="020B0604020202020204" charset="0"/>
              </a:rPr>
              <a:t>bilər</a:t>
            </a:r>
            <a:r>
              <a:rPr lang="en-US" sz="2200" b="1" dirty="0">
                <a:solidFill>
                  <a:srgbClr val="002060"/>
                </a:solidFill>
                <a:latin typeface="Quicksand" panose="020B0604020202020204" charset="0"/>
              </a:rPr>
              <a:t>.</a:t>
            </a:r>
          </a:p>
        </p:txBody>
      </p:sp>
      <p:sp>
        <p:nvSpPr>
          <p:cNvPr id="3" name="Google Shape;205;p26">
            <a:extLst>
              <a:ext uri="{FF2B5EF4-FFF2-40B4-BE49-F238E27FC236}">
                <a16:creationId xmlns:a16="http://schemas.microsoft.com/office/drawing/2014/main" id="{85EFC744-E018-F2D4-ED48-0CB5DBA9FFB6}"/>
              </a:ext>
            </a:extLst>
          </p:cNvPr>
          <p:cNvSpPr txBox="1">
            <a:spLocks/>
          </p:cNvSpPr>
          <p:nvPr/>
        </p:nvSpPr>
        <p:spPr>
          <a:xfrm>
            <a:off x="4612194" y="5709875"/>
            <a:ext cx="4541855" cy="1849800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solidFill>
                  <a:schemeClr val="bg1">
                    <a:lumMod val="25000"/>
                  </a:schemeClr>
                </a:solidFill>
                <a:latin typeface="Quicksand" panose="020B0604020202020204" charset="0"/>
              </a:rPr>
              <a:t>BİG O NOTATİON</a:t>
            </a:r>
          </a:p>
        </p:txBody>
      </p:sp>
    </p:spTree>
    <p:extLst>
      <p:ext uri="{BB962C8B-B14F-4D97-AF65-F5344CB8AC3E}">
        <p14:creationId xmlns:p14="http://schemas.microsoft.com/office/powerpoint/2010/main" val="447800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nterpolation Search | Codewhoop">
            <a:extLst>
              <a:ext uri="{FF2B5EF4-FFF2-40B4-BE49-F238E27FC236}">
                <a16:creationId xmlns:a16="http://schemas.microsoft.com/office/drawing/2014/main" id="{5FFB8407-D772-EF41-C689-635E8DC22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31" y="1747514"/>
            <a:ext cx="8848550" cy="406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010621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45211" y="2301971"/>
            <a:ext cx="6399969" cy="5201429"/>
          </a:xfrm>
          <a:custGeom>
            <a:avLst/>
            <a:gdLst/>
            <a:ahLst/>
            <a:cxnLst/>
            <a:rect l="l" t="t" r="r" b="b"/>
            <a:pathLst>
              <a:path w="10946941" h="8896877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896297" y="-232039"/>
            <a:ext cx="3299531" cy="2405658"/>
          </a:xfrm>
          <a:custGeom>
            <a:avLst/>
            <a:gdLst/>
            <a:ahLst/>
            <a:cxnLst/>
            <a:rect l="l" t="t" r="r" b="b"/>
            <a:pathLst>
              <a:path w="5643741" h="4114800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6618106"/>
            <a:ext cx="5345906" cy="168804"/>
            <a:chOff x="0" y="0"/>
            <a:chExt cx="2408296" cy="7604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08296" cy="76045"/>
            </a:xfrm>
            <a:custGeom>
              <a:avLst/>
              <a:gdLst/>
              <a:ahLst/>
              <a:cxnLst/>
              <a:rect l="l" t="t" r="r" b="b"/>
              <a:pathLst>
                <a:path w="2408296" h="76045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lIns="29699" tIns="29699" rIns="29699" bIns="29699" rtlCol="0" anchor="ctr"/>
            <a:lstStyle/>
            <a:p>
              <a:pPr algn="ctr" defTabSz="534558">
                <a:lnSpc>
                  <a:spcPts val="1554"/>
                </a:lnSpc>
                <a:spcBef>
                  <a:spcPct val="0"/>
                </a:spcBef>
                <a:buClrTx/>
              </a:pPr>
              <a:endParaRPr sz="1052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58250" y="2243410"/>
            <a:ext cx="5986961" cy="3060018"/>
            <a:chOff x="0" y="-28575"/>
            <a:chExt cx="13654004" cy="6978750"/>
          </a:xfrm>
        </p:grpSpPr>
        <p:sp>
          <p:nvSpPr>
            <p:cNvPr id="8" name="TextBox 8"/>
            <p:cNvSpPr txBox="1"/>
            <p:nvPr/>
          </p:nvSpPr>
          <p:spPr>
            <a:xfrm>
              <a:off x="0" y="-28575"/>
              <a:ext cx="13654004" cy="31662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534558">
                <a:lnSpc>
                  <a:spcPts val="5585"/>
                </a:lnSpc>
                <a:buClrTx/>
              </a:pPr>
              <a:r>
                <a:rPr lang="en-US" sz="4504" kern="1200" dirty="0">
                  <a:solidFill>
                    <a:srgbClr val="FFFFFF"/>
                  </a:solidFill>
                  <a:latin typeface="Russo One Bold"/>
                  <a:ea typeface="+mn-ea"/>
                  <a:cs typeface="+mn-cs"/>
                </a:rPr>
                <a:t>Introduction to Binary Search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633883"/>
              <a:ext cx="13654004" cy="3316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534558">
                <a:lnSpc>
                  <a:spcPts val="2254"/>
                </a:lnSpc>
                <a:buClrTx/>
              </a:pPr>
              <a:r>
                <a:rPr lang="en-US" sz="1818" kern="1200">
                  <a:solidFill>
                    <a:srgbClr val="FFFFFF"/>
                  </a:solidFill>
                  <a:latin typeface="Inter"/>
                  <a:ea typeface="+mn-ea"/>
                  <a:cs typeface="+mn-cs"/>
                </a:rPr>
                <a:t>İkili axtarış, çeşidlənmiş,yəni nizamlı massivdə hədəf dəyərini səmərəli şəkildə tapmaq üçün istifadə edilən əsas alqoritmdir. Axtarış diapazonunu sistematik olaraq yarıya endirməklə, hədəfi tapmaq üçün tələb olunan müqayisələrin sayını minimuma endirir.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8F6BA1C-D26B-E4E8-D85E-938E531C7632}"/>
              </a:ext>
            </a:extLst>
          </p:cNvPr>
          <p:cNvSpPr txBox="1"/>
          <p:nvPr/>
        </p:nvSpPr>
        <p:spPr>
          <a:xfrm>
            <a:off x="2803490" y="772765"/>
            <a:ext cx="4843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4800" i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Vəli BB207</a:t>
            </a:r>
            <a:endParaRPr lang="en-US" sz="4800" i="1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6016" y="1374180"/>
            <a:ext cx="10099780" cy="4746896"/>
          </a:xfrm>
          <a:custGeom>
            <a:avLst/>
            <a:gdLst/>
            <a:ahLst/>
            <a:cxnLst/>
            <a:rect l="l" t="t" r="r" b="b"/>
            <a:pathLst>
              <a:path w="17275347" h="8119413">
                <a:moveTo>
                  <a:pt x="0" y="0"/>
                </a:moveTo>
                <a:lnTo>
                  <a:pt x="17275348" y="0"/>
                </a:lnTo>
                <a:lnTo>
                  <a:pt x="17275348" y="8119413"/>
                </a:lnTo>
                <a:lnTo>
                  <a:pt x="0" y="8119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155276"/>
            <a:ext cx="10691813" cy="2656861"/>
            <a:chOff x="0" y="0"/>
            <a:chExt cx="4816593" cy="11968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196899"/>
            </a:xfrm>
            <a:custGeom>
              <a:avLst/>
              <a:gdLst/>
              <a:ahLst/>
              <a:cxnLst/>
              <a:rect l="l" t="t" r="r" b="b"/>
              <a:pathLst>
                <a:path w="4816592" h="1196899">
                  <a:moveTo>
                    <a:pt x="0" y="0"/>
                  </a:moveTo>
                  <a:lnTo>
                    <a:pt x="4816592" y="0"/>
                  </a:lnTo>
                  <a:lnTo>
                    <a:pt x="4816592" y="1196899"/>
                  </a:lnTo>
                  <a:lnTo>
                    <a:pt x="0" y="1196899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234999"/>
            </a:xfrm>
            <a:prstGeom prst="rect">
              <a:avLst/>
            </a:prstGeom>
          </p:spPr>
          <p:txBody>
            <a:bodyPr lIns="29699" tIns="29699" rIns="29699" bIns="29699" rtlCol="0" anchor="ctr"/>
            <a:lstStyle/>
            <a:p>
              <a:pPr algn="ctr" defTabSz="534558">
                <a:lnSpc>
                  <a:spcPts val="1554"/>
                </a:lnSpc>
                <a:buClrTx/>
              </a:pPr>
              <a:endParaRPr sz="1052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  <a:p>
              <a:pPr algn="ctr" defTabSz="534558">
                <a:lnSpc>
                  <a:spcPts val="1554"/>
                </a:lnSpc>
                <a:spcBef>
                  <a:spcPct val="0"/>
                </a:spcBef>
                <a:buClrTx/>
              </a:pPr>
              <a:endParaRPr sz="1052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01414" y="1332398"/>
            <a:ext cx="6590230" cy="529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534558">
              <a:lnSpc>
                <a:spcPts val="4362"/>
              </a:lnSpc>
              <a:buClrTx/>
            </a:pPr>
            <a:r>
              <a:rPr lang="en-US" sz="3636" kern="1200" dirty="0">
                <a:solidFill>
                  <a:srgbClr val="FFFFFF"/>
                </a:solidFill>
                <a:latin typeface="Poppins Bold"/>
                <a:ea typeface="+mn-ea"/>
                <a:cs typeface="+mn-cs"/>
              </a:rPr>
              <a:t>Advantages Of Binary Search</a:t>
            </a:r>
          </a:p>
        </p:txBody>
      </p:sp>
      <p:sp>
        <p:nvSpPr>
          <p:cNvPr id="6" name="Freeform 6"/>
          <p:cNvSpPr/>
          <p:nvPr/>
        </p:nvSpPr>
        <p:spPr>
          <a:xfrm>
            <a:off x="8060303" y="1141080"/>
            <a:ext cx="3664350" cy="2978118"/>
          </a:xfrm>
          <a:custGeom>
            <a:avLst/>
            <a:gdLst/>
            <a:ahLst/>
            <a:cxnLst/>
            <a:rect l="l" t="t" r="r" b="b"/>
            <a:pathLst>
              <a:path w="6267753" h="5093974">
                <a:moveTo>
                  <a:pt x="0" y="0"/>
                </a:moveTo>
                <a:lnTo>
                  <a:pt x="6267752" y="0"/>
                </a:lnTo>
                <a:lnTo>
                  <a:pt x="6267752" y="5093973"/>
                </a:lnTo>
                <a:lnTo>
                  <a:pt x="0" y="50939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1517302" y="473907"/>
            <a:ext cx="3632245" cy="168804"/>
            <a:chOff x="0" y="0"/>
            <a:chExt cx="1636303" cy="760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36303" cy="76045"/>
            </a:xfrm>
            <a:custGeom>
              <a:avLst/>
              <a:gdLst/>
              <a:ahLst/>
              <a:cxnLst/>
              <a:rect l="l" t="t" r="r" b="b"/>
              <a:pathLst>
                <a:path w="1636303" h="76045">
                  <a:moveTo>
                    <a:pt x="0" y="0"/>
                  </a:moveTo>
                  <a:lnTo>
                    <a:pt x="1636303" y="0"/>
                  </a:lnTo>
                  <a:lnTo>
                    <a:pt x="1636303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636303" cy="114145"/>
            </a:xfrm>
            <a:prstGeom prst="rect">
              <a:avLst/>
            </a:prstGeom>
          </p:spPr>
          <p:txBody>
            <a:bodyPr lIns="29699" tIns="29699" rIns="29699" bIns="29699" rtlCol="0" anchor="ctr"/>
            <a:lstStyle/>
            <a:p>
              <a:pPr algn="ctr" defTabSz="534558">
                <a:lnSpc>
                  <a:spcPts val="1554"/>
                </a:lnSpc>
                <a:spcBef>
                  <a:spcPct val="0"/>
                </a:spcBef>
                <a:buClrTx/>
              </a:pPr>
              <a:endParaRPr sz="1052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" name="AutoShape 10"/>
          <p:cNvSpPr/>
          <p:nvPr/>
        </p:nvSpPr>
        <p:spPr>
          <a:xfrm>
            <a:off x="601414" y="1124374"/>
            <a:ext cx="9488984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478677" y="3130768"/>
            <a:ext cx="4533819" cy="1357123"/>
            <a:chOff x="0" y="-2253059"/>
            <a:chExt cx="10339935" cy="3095087"/>
          </a:xfrm>
        </p:grpSpPr>
        <p:sp>
          <p:nvSpPr>
            <p:cNvPr id="12" name="TextBox 12"/>
            <p:cNvSpPr txBox="1"/>
            <p:nvPr/>
          </p:nvSpPr>
          <p:spPr>
            <a:xfrm>
              <a:off x="341916" y="-133351"/>
              <a:ext cx="9998019" cy="975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1" defTabSz="534558">
                <a:lnSpc>
                  <a:spcPts val="3689"/>
                </a:lnSpc>
                <a:spcBef>
                  <a:spcPct val="0"/>
                </a:spcBef>
                <a:buClrTx/>
              </a:pPr>
              <a:r>
                <a:rPr lang="en-US" sz="2459" kern="1200">
                  <a:solidFill>
                    <a:srgbClr val="FFFFFF"/>
                  </a:solidFill>
                  <a:latin typeface="Russo One Bold"/>
                  <a:ea typeface="+mn-ea"/>
                  <a:cs typeface="+mn-cs"/>
                </a:rPr>
                <a:t>Efficieny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253059"/>
              <a:ext cx="10339935" cy="20365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534558">
                <a:lnSpc>
                  <a:spcPts val="2395"/>
                </a:lnSpc>
                <a:buClrTx/>
              </a:pPr>
              <a:r>
                <a:rPr lang="en-US" sz="1597" kern="1200" dirty="0" err="1">
                  <a:latin typeface="Inter"/>
                  <a:ea typeface="+mn-ea"/>
                  <a:cs typeface="+mn-cs"/>
                </a:rPr>
                <a:t>Böyük</a:t>
              </a:r>
              <a:r>
                <a:rPr lang="en-US" sz="1597" kern="1200" dirty="0">
                  <a:latin typeface="Inter"/>
                  <a:ea typeface="+mn-ea"/>
                  <a:cs typeface="+mn-cs"/>
                </a:rPr>
                <a:t> </a:t>
              </a:r>
              <a:r>
                <a:rPr lang="en-US" sz="1597" kern="1200" dirty="0" err="1">
                  <a:latin typeface="Inter"/>
                  <a:ea typeface="+mn-ea"/>
                  <a:cs typeface="+mn-cs"/>
                </a:rPr>
                <a:t>verilən</a:t>
              </a:r>
              <a:r>
                <a:rPr lang="en-US" sz="1597" kern="1200" dirty="0">
                  <a:latin typeface="Inter"/>
                  <a:ea typeface="+mn-ea"/>
                  <a:cs typeface="+mn-cs"/>
                </a:rPr>
                <a:t> </a:t>
              </a:r>
              <a:r>
                <a:rPr lang="en-US" sz="1597" kern="1200" dirty="0" err="1">
                  <a:latin typeface="Inter"/>
                  <a:ea typeface="+mn-ea"/>
                  <a:cs typeface="+mn-cs"/>
                </a:rPr>
                <a:t>dəstləri</a:t>
              </a:r>
              <a:r>
                <a:rPr lang="en-US" sz="1597" kern="1200" dirty="0">
                  <a:latin typeface="Inter"/>
                  <a:ea typeface="+mn-ea"/>
                  <a:cs typeface="+mn-cs"/>
                </a:rPr>
                <a:t> </a:t>
              </a:r>
              <a:r>
                <a:rPr lang="en-US" sz="1597" kern="1200" dirty="0" err="1">
                  <a:latin typeface="Inter"/>
                  <a:ea typeface="+mn-ea"/>
                  <a:cs typeface="+mn-cs"/>
                </a:rPr>
                <a:t>üçün</a:t>
              </a:r>
              <a:r>
                <a:rPr lang="en-US" sz="1597" kern="1200" dirty="0">
                  <a:latin typeface="Inter"/>
                  <a:ea typeface="+mn-ea"/>
                  <a:cs typeface="+mn-cs"/>
                </a:rPr>
                <a:t> </a:t>
              </a:r>
              <a:r>
                <a:rPr lang="en-US" sz="1597" kern="1200" dirty="0" err="1">
                  <a:latin typeface="Inter"/>
                  <a:ea typeface="+mn-ea"/>
                  <a:cs typeface="+mn-cs"/>
                </a:rPr>
                <a:t>xətti</a:t>
              </a:r>
              <a:r>
                <a:rPr lang="en-US" sz="1597" kern="1200" dirty="0">
                  <a:latin typeface="Inter"/>
                  <a:ea typeface="+mn-ea"/>
                  <a:cs typeface="+mn-cs"/>
                </a:rPr>
                <a:t> </a:t>
              </a:r>
              <a:r>
                <a:rPr lang="en-US" sz="1597" kern="1200" dirty="0" err="1">
                  <a:latin typeface="Inter"/>
                  <a:ea typeface="+mn-ea"/>
                  <a:cs typeface="+mn-cs"/>
                </a:rPr>
                <a:t>axtarışdan</a:t>
              </a:r>
              <a:r>
                <a:rPr lang="en-US" sz="1597" kern="1200" dirty="0">
                  <a:latin typeface="Inter"/>
                  <a:ea typeface="+mn-ea"/>
                  <a:cs typeface="+mn-cs"/>
                </a:rPr>
                <a:t> </a:t>
              </a:r>
              <a:r>
                <a:rPr lang="en-US" sz="1597" kern="1200" dirty="0" err="1">
                  <a:latin typeface="Inter"/>
                  <a:ea typeface="+mn-ea"/>
                  <a:cs typeface="+mn-cs"/>
                </a:rPr>
                <a:t>əhəmiyyətli</a:t>
              </a:r>
              <a:r>
                <a:rPr lang="en-US" sz="1597" kern="1200" dirty="0">
                  <a:latin typeface="Inter"/>
                  <a:ea typeface="+mn-ea"/>
                  <a:cs typeface="+mn-cs"/>
                </a:rPr>
                <a:t> </a:t>
              </a:r>
              <a:r>
                <a:rPr lang="en-US" sz="1597" kern="1200" dirty="0" err="1">
                  <a:latin typeface="Inter"/>
                  <a:ea typeface="+mn-ea"/>
                  <a:cs typeface="+mn-cs"/>
                </a:rPr>
                <a:t>dərəcədə</a:t>
              </a:r>
              <a:r>
                <a:rPr lang="en-US" sz="1597" kern="1200" dirty="0">
                  <a:latin typeface="Inter"/>
                  <a:ea typeface="+mn-ea"/>
                  <a:cs typeface="+mn-cs"/>
                </a:rPr>
                <a:t> </a:t>
              </a:r>
              <a:r>
                <a:rPr lang="en-US" sz="1597" kern="1200" dirty="0" err="1">
                  <a:latin typeface="Inter"/>
                  <a:ea typeface="+mn-ea"/>
                  <a:cs typeface="+mn-cs"/>
                </a:rPr>
                <a:t>sürətlə</a:t>
              </a:r>
              <a:r>
                <a:rPr lang="en-US" sz="1597" kern="1200" dirty="0">
                  <a:latin typeface="Inter"/>
                  <a:ea typeface="+mn-ea"/>
                  <a:cs typeface="+mn-cs"/>
                </a:rPr>
                <a:t> </a:t>
              </a:r>
              <a:r>
                <a:rPr lang="en-US" sz="1597" kern="1200" dirty="0" err="1">
                  <a:latin typeface="Inter"/>
                  <a:ea typeface="+mn-ea"/>
                  <a:cs typeface="+mn-cs"/>
                </a:rPr>
                <a:t>işləyir</a:t>
              </a:r>
              <a:r>
                <a:rPr lang="en-US" sz="1597" kern="1200" dirty="0">
                  <a:latin typeface="Inter"/>
                  <a:ea typeface="+mn-ea"/>
                  <a:cs typeface="+mn-cs"/>
                </a:rPr>
                <a:t>.</a:t>
              </a:r>
            </a:p>
            <a:p>
              <a:pPr defTabSz="534558">
                <a:lnSpc>
                  <a:spcPts val="2395"/>
                </a:lnSpc>
                <a:buClrTx/>
              </a:pPr>
              <a:r>
                <a:rPr lang="en-US" sz="1597" kern="1200" dirty="0" err="1">
                  <a:latin typeface="Inter"/>
                  <a:ea typeface="+mn-ea"/>
                  <a:cs typeface="+mn-cs"/>
                </a:rPr>
                <a:t>nizamlı</a:t>
              </a:r>
              <a:r>
                <a:rPr lang="en-US" sz="1597" kern="1200" dirty="0">
                  <a:latin typeface="Inter"/>
                  <a:ea typeface="+mn-ea"/>
                  <a:cs typeface="+mn-cs"/>
                </a:rPr>
                <a:t> </a:t>
              </a:r>
              <a:r>
                <a:rPr lang="en-US" sz="1597" kern="1200" dirty="0" err="1">
                  <a:latin typeface="Inter"/>
                  <a:ea typeface="+mn-ea"/>
                  <a:cs typeface="+mn-cs"/>
                </a:rPr>
                <a:t>massivdə</a:t>
              </a:r>
              <a:r>
                <a:rPr lang="en-US" sz="1597" kern="1200" dirty="0">
                  <a:latin typeface="Inter"/>
                  <a:ea typeface="+mn-ea"/>
                  <a:cs typeface="+mn-cs"/>
                </a:rPr>
                <a:t> </a:t>
              </a:r>
              <a:r>
                <a:rPr lang="en-US" sz="1597" kern="1200" dirty="0" err="1">
                  <a:latin typeface="Inter"/>
                  <a:ea typeface="+mn-ea"/>
                  <a:cs typeface="+mn-cs"/>
                </a:rPr>
                <a:t>elementin</a:t>
              </a:r>
              <a:r>
                <a:rPr lang="en-US" sz="1597" kern="1200" dirty="0">
                  <a:latin typeface="Inter"/>
                  <a:ea typeface="+mn-ea"/>
                  <a:cs typeface="+mn-cs"/>
                </a:rPr>
                <a:t> </a:t>
              </a:r>
              <a:r>
                <a:rPr lang="en-US" sz="1597" kern="1200" dirty="0" err="1">
                  <a:latin typeface="Inter"/>
                  <a:ea typeface="+mn-ea"/>
                  <a:cs typeface="+mn-cs"/>
                </a:rPr>
                <a:t>yerini</a:t>
              </a:r>
              <a:r>
                <a:rPr lang="en-US" sz="1597" kern="1200" dirty="0">
                  <a:latin typeface="Inter"/>
                  <a:ea typeface="+mn-ea"/>
                  <a:cs typeface="+mn-cs"/>
                </a:rPr>
                <a:t> </a:t>
              </a:r>
              <a:r>
                <a:rPr lang="en-US" sz="1597" kern="1200" dirty="0" err="1">
                  <a:latin typeface="Inter"/>
                  <a:ea typeface="+mn-ea"/>
                  <a:cs typeface="+mn-cs"/>
                </a:rPr>
                <a:t>dəqiq</a:t>
              </a:r>
              <a:r>
                <a:rPr lang="en-US" sz="1597" kern="1200" dirty="0">
                  <a:latin typeface="Inter"/>
                  <a:ea typeface="+mn-ea"/>
                  <a:cs typeface="+mn-cs"/>
                </a:rPr>
                <a:t> </a:t>
              </a:r>
              <a:r>
                <a:rPr lang="en-US" sz="1597" kern="1200" dirty="0" err="1">
                  <a:latin typeface="Inter"/>
                  <a:ea typeface="+mn-ea"/>
                  <a:cs typeface="+mn-cs"/>
                </a:rPr>
                <a:t>tapır</a:t>
              </a:r>
              <a:r>
                <a:rPr lang="en-US" sz="1597" kern="1200" dirty="0">
                  <a:latin typeface="Inter"/>
                  <a:ea typeface="+mn-ea"/>
                  <a:cs typeface="+mn-cs"/>
                </a:rPr>
                <a:t>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153585" y="3797941"/>
            <a:ext cx="5220583" cy="893258"/>
            <a:chOff x="-1352072" y="-745365"/>
            <a:chExt cx="11906185" cy="2037184"/>
          </a:xfrm>
        </p:grpSpPr>
        <p:sp>
          <p:nvSpPr>
            <p:cNvPr id="15" name="TextBox 15"/>
            <p:cNvSpPr txBox="1"/>
            <p:nvPr/>
          </p:nvSpPr>
          <p:spPr>
            <a:xfrm>
              <a:off x="348999" y="-133351"/>
              <a:ext cx="10205114" cy="10005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1" defTabSz="534558">
                <a:lnSpc>
                  <a:spcPts val="3759"/>
                </a:lnSpc>
                <a:spcBef>
                  <a:spcPct val="0"/>
                </a:spcBef>
                <a:buClrTx/>
              </a:pPr>
              <a:r>
                <a:rPr lang="en-US" sz="2506" kern="1200">
                  <a:solidFill>
                    <a:srgbClr val="FFFFFF"/>
                  </a:solidFill>
                  <a:latin typeface="Russo One Bold"/>
                  <a:ea typeface="+mn-ea"/>
                  <a:cs typeface="+mn-cs"/>
                </a:rPr>
                <a:t>Ease of Implementation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-1352072" y="-745365"/>
              <a:ext cx="10554113" cy="20371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534558">
                <a:lnSpc>
                  <a:spcPts val="2409"/>
                </a:lnSpc>
                <a:buClrTx/>
              </a:pPr>
              <a:r>
                <a:rPr lang="en-US" sz="1606" kern="1200" dirty="0" err="1">
                  <a:latin typeface="Inter"/>
                  <a:ea typeface="+mn-ea"/>
                  <a:cs typeface="+mn-cs"/>
                </a:rPr>
                <a:t>Sadədir.Başa</a:t>
              </a:r>
              <a:r>
                <a:rPr lang="en-US" sz="1606" kern="1200" dirty="0">
                  <a:latin typeface="Inter"/>
                  <a:ea typeface="+mn-ea"/>
                  <a:cs typeface="+mn-cs"/>
                </a:rPr>
                <a:t> </a:t>
              </a:r>
              <a:r>
                <a:rPr lang="en-US" sz="1606" kern="1200" dirty="0" err="1">
                  <a:latin typeface="Inter"/>
                  <a:ea typeface="+mn-ea"/>
                  <a:cs typeface="+mn-cs"/>
                </a:rPr>
                <a:t>düşmək</a:t>
              </a:r>
              <a:r>
                <a:rPr lang="en-US" sz="1606" kern="1200" dirty="0">
                  <a:latin typeface="Inter"/>
                  <a:ea typeface="+mn-ea"/>
                  <a:cs typeface="+mn-cs"/>
                </a:rPr>
                <a:t> </a:t>
              </a:r>
              <a:r>
                <a:rPr lang="en-US" sz="1606" kern="1200" dirty="0" err="1">
                  <a:latin typeface="Inter"/>
                  <a:ea typeface="+mn-ea"/>
                  <a:cs typeface="+mn-cs"/>
                </a:rPr>
                <a:t>və</a:t>
              </a:r>
              <a:r>
                <a:rPr lang="en-US" sz="1606" kern="1200" dirty="0">
                  <a:latin typeface="Inter"/>
                  <a:ea typeface="+mn-ea"/>
                  <a:cs typeface="+mn-cs"/>
                </a:rPr>
                <a:t> </a:t>
              </a:r>
              <a:r>
                <a:rPr lang="en-US" sz="1606" kern="1200" dirty="0" err="1">
                  <a:latin typeface="Inter"/>
                  <a:ea typeface="+mn-ea"/>
                  <a:cs typeface="+mn-cs"/>
                </a:rPr>
                <a:t>tətbiq</a:t>
              </a:r>
              <a:r>
                <a:rPr lang="en-US" sz="1606" kern="1200" dirty="0">
                  <a:latin typeface="Inter"/>
                  <a:ea typeface="+mn-ea"/>
                  <a:cs typeface="+mn-cs"/>
                </a:rPr>
                <a:t> </a:t>
              </a:r>
              <a:r>
                <a:rPr lang="en-US" sz="1606" kern="1200" dirty="0" err="1">
                  <a:latin typeface="Inter"/>
                  <a:ea typeface="+mn-ea"/>
                  <a:cs typeface="+mn-cs"/>
                </a:rPr>
                <a:t>etmək</a:t>
              </a:r>
              <a:r>
                <a:rPr lang="en-US" sz="1606" kern="1200" dirty="0">
                  <a:latin typeface="Inter"/>
                  <a:ea typeface="+mn-ea"/>
                  <a:cs typeface="+mn-cs"/>
                </a:rPr>
                <a:t> </a:t>
              </a:r>
              <a:r>
                <a:rPr lang="en-US" sz="1606" kern="1200" dirty="0" err="1">
                  <a:latin typeface="Inter"/>
                  <a:ea typeface="+mn-ea"/>
                  <a:cs typeface="+mn-cs"/>
                </a:rPr>
                <a:t>asandır</a:t>
              </a:r>
              <a:endParaRPr lang="en-US" sz="1606" kern="1200" dirty="0">
                <a:latin typeface="Inter"/>
                <a:ea typeface="+mn-ea"/>
                <a:cs typeface="+mn-cs"/>
              </a:endParaRPr>
            </a:p>
            <a:p>
              <a:pPr defTabSz="534558">
                <a:lnSpc>
                  <a:spcPts val="2409"/>
                </a:lnSpc>
                <a:buClrTx/>
              </a:pPr>
              <a:r>
                <a:rPr lang="en-US" sz="1606" kern="1200" dirty="0" err="1">
                  <a:latin typeface="Inter"/>
                  <a:ea typeface="+mn-ea"/>
                  <a:cs typeface="+mn-cs"/>
                </a:rPr>
                <a:t>Müxtəlif</a:t>
              </a:r>
              <a:r>
                <a:rPr lang="en-US" sz="1606" kern="1200" dirty="0">
                  <a:latin typeface="Inter"/>
                  <a:ea typeface="+mn-ea"/>
                  <a:cs typeface="+mn-cs"/>
                </a:rPr>
                <a:t> tip </a:t>
              </a:r>
              <a:r>
                <a:rPr lang="en-US" sz="1606" kern="1200" dirty="0" err="1">
                  <a:latin typeface="Inter"/>
                  <a:ea typeface="+mn-ea"/>
                  <a:cs typeface="+mn-cs"/>
                </a:rPr>
                <a:t>verilənlərin</a:t>
              </a:r>
              <a:r>
                <a:rPr lang="en-US" sz="1606" kern="1200" dirty="0">
                  <a:latin typeface="Inter"/>
                  <a:ea typeface="+mn-ea"/>
                  <a:cs typeface="+mn-cs"/>
                </a:rPr>
                <a:t> </a:t>
              </a:r>
              <a:r>
                <a:rPr lang="en-US" sz="1606" kern="1200" dirty="0" err="1">
                  <a:latin typeface="Inter"/>
                  <a:ea typeface="+mn-ea"/>
                  <a:cs typeface="+mn-cs"/>
                </a:rPr>
                <a:t>nizamlı</a:t>
              </a:r>
              <a:r>
                <a:rPr lang="en-US" sz="1606" kern="1200" dirty="0">
                  <a:latin typeface="Inter"/>
                  <a:ea typeface="+mn-ea"/>
                  <a:cs typeface="+mn-cs"/>
                </a:rPr>
                <a:t> </a:t>
              </a:r>
              <a:r>
                <a:rPr lang="en-US" sz="1606" kern="1200" dirty="0" err="1">
                  <a:latin typeface="Inter"/>
                  <a:ea typeface="+mn-ea"/>
                  <a:cs typeface="+mn-cs"/>
                </a:rPr>
                <a:t>massivi</a:t>
              </a:r>
              <a:r>
                <a:rPr lang="en-US" sz="1606" kern="1200" dirty="0">
                  <a:latin typeface="Inter"/>
                  <a:ea typeface="+mn-ea"/>
                  <a:cs typeface="+mn-cs"/>
                </a:rPr>
                <a:t> </a:t>
              </a:r>
              <a:r>
                <a:rPr lang="en-US" sz="1606" kern="1200" dirty="0" err="1">
                  <a:latin typeface="Inter"/>
                  <a:ea typeface="+mn-ea"/>
                  <a:cs typeface="+mn-cs"/>
                </a:rPr>
                <a:t>üçün</a:t>
              </a:r>
              <a:r>
                <a:rPr lang="en-US" sz="1606" kern="1200" dirty="0">
                  <a:latin typeface="Inter"/>
                  <a:ea typeface="+mn-ea"/>
                  <a:cs typeface="+mn-cs"/>
                </a:rPr>
                <a:t> </a:t>
              </a:r>
              <a:r>
                <a:rPr lang="en-US" sz="1606" kern="1200" dirty="0" err="1">
                  <a:latin typeface="Inter"/>
                  <a:ea typeface="+mn-ea"/>
                  <a:cs typeface="+mn-cs"/>
                </a:rPr>
                <a:t>uyğundur</a:t>
              </a:r>
              <a:r>
                <a:rPr lang="en-US" sz="1606" kern="1200" dirty="0">
                  <a:latin typeface="Inter"/>
                  <a:ea typeface="+mn-ea"/>
                  <a:cs typeface="+mn-cs"/>
                </a:rPr>
                <a:t>.</a:t>
              </a:r>
            </a:p>
          </p:txBody>
        </p:sp>
      </p:grpSp>
      <p:sp>
        <p:nvSpPr>
          <p:cNvPr id="17" name="Google Shape;205;p26">
            <a:extLst>
              <a:ext uri="{FF2B5EF4-FFF2-40B4-BE49-F238E27FC236}">
                <a16:creationId xmlns:a16="http://schemas.microsoft.com/office/drawing/2014/main" id="{34FB5F53-1DE8-220D-44AA-2FA9687E9434}"/>
              </a:ext>
            </a:extLst>
          </p:cNvPr>
          <p:cNvSpPr txBox="1">
            <a:spLocks/>
          </p:cNvSpPr>
          <p:nvPr/>
        </p:nvSpPr>
        <p:spPr>
          <a:xfrm>
            <a:off x="628599" y="5408425"/>
            <a:ext cx="4541855" cy="1849800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solidFill>
                  <a:schemeClr val="bg1">
                    <a:lumMod val="25000"/>
                  </a:schemeClr>
                </a:solidFill>
                <a:latin typeface="Quicksand" panose="020B0604020202020204" charset="0"/>
              </a:rPr>
              <a:t>BİG O NOTATİON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DB3EC640-1590-935B-96D0-93CBA8C34644}"/>
              </a:ext>
            </a:extLst>
          </p:cNvPr>
          <p:cNvSpPr/>
          <p:nvPr/>
        </p:nvSpPr>
        <p:spPr>
          <a:xfrm>
            <a:off x="5275385" y="5537286"/>
            <a:ext cx="1554519" cy="6899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89761B-FE6E-713D-AE44-061DCDD3B6E1}"/>
              </a:ext>
            </a:extLst>
          </p:cNvPr>
          <p:cNvSpPr/>
          <p:nvPr/>
        </p:nvSpPr>
        <p:spPr>
          <a:xfrm>
            <a:off x="7191644" y="4738740"/>
            <a:ext cx="2906718" cy="2391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9399B7-7819-0178-DAD8-00E3582832A0}"/>
              </a:ext>
            </a:extLst>
          </p:cNvPr>
          <p:cNvSpPr txBox="1"/>
          <p:nvPr/>
        </p:nvSpPr>
        <p:spPr>
          <a:xfrm>
            <a:off x="7125567" y="5129749"/>
            <a:ext cx="30388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n-lt"/>
              </a:rPr>
              <a:t> Best Case  </a:t>
            </a:r>
            <a:r>
              <a:rPr lang="az-Latn-AZ" sz="2000" dirty="0">
                <a:solidFill>
                  <a:schemeClr val="bg1"/>
                </a:solidFill>
                <a:latin typeface="+mn-lt"/>
              </a:rPr>
              <a:t>-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&gt;  O(1)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+mn-lt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+mn-lt"/>
              </a:rPr>
              <a:t> Average Case -&gt;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n-lt"/>
              </a:rPr>
              <a:t>O(log n)</a:t>
            </a:r>
          </a:p>
          <a:p>
            <a:pPr algn="ctr"/>
            <a:endParaRPr lang="en-US" sz="2000" b="0" i="0" dirty="0">
              <a:solidFill>
                <a:schemeClr val="bg1"/>
              </a:solidFill>
              <a:effectLst/>
              <a:latin typeface="+mn-lt"/>
            </a:endParaRPr>
          </a:p>
          <a:p>
            <a:pPr algn="ctr"/>
            <a:r>
              <a:rPr lang="en-US" sz="2000" b="0" i="0" dirty="0">
                <a:solidFill>
                  <a:schemeClr val="bg1"/>
                </a:solidFill>
                <a:effectLst/>
                <a:latin typeface="+mn-lt"/>
              </a:rPr>
              <a:t>Worst Case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  -&gt; O(log n)</a:t>
            </a:r>
          </a:p>
        </p:txBody>
      </p:sp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1628967"/>
            <a:ext cx="4992941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534558">
              <a:lnSpc>
                <a:spcPts val="3928"/>
              </a:lnSpc>
              <a:buClrTx/>
            </a:pPr>
            <a:r>
              <a:rPr lang="en-US" sz="3273" kern="1200">
                <a:solidFill>
                  <a:srgbClr val="101010"/>
                </a:solidFill>
                <a:latin typeface="Poppins Bold"/>
                <a:ea typeface="+mn-ea"/>
                <a:cs typeface="+mn-cs"/>
              </a:rPr>
              <a:t>Real-World Applications of Binary Search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3779837"/>
            <a:ext cx="3578912" cy="3007072"/>
            <a:chOff x="0" y="0"/>
            <a:chExt cx="1451049" cy="1219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51049" cy="1219200"/>
            </a:xfrm>
            <a:custGeom>
              <a:avLst/>
              <a:gdLst/>
              <a:ahLst/>
              <a:cxnLst/>
              <a:rect l="l" t="t" r="r" b="b"/>
              <a:pathLst>
                <a:path w="1451049" h="1219200">
                  <a:moveTo>
                    <a:pt x="0" y="0"/>
                  </a:moveTo>
                  <a:lnTo>
                    <a:pt x="1451049" y="0"/>
                  </a:lnTo>
                  <a:lnTo>
                    <a:pt x="1451049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451049" cy="1257300"/>
            </a:xfrm>
            <a:prstGeom prst="rect">
              <a:avLst/>
            </a:prstGeom>
          </p:spPr>
          <p:txBody>
            <a:bodyPr lIns="29699" tIns="29699" rIns="29699" bIns="29699" rtlCol="0" anchor="ctr"/>
            <a:lstStyle/>
            <a:p>
              <a:pPr algn="ctr" defTabSz="534558">
                <a:lnSpc>
                  <a:spcPts val="1554"/>
                </a:lnSpc>
                <a:spcBef>
                  <a:spcPct val="0"/>
                </a:spcBef>
                <a:buClrTx/>
              </a:pPr>
              <a:endParaRPr sz="1052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4786537" y="-207246"/>
            <a:ext cx="7167939" cy="5226079"/>
          </a:xfrm>
          <a:custGeom>
            <a:avLst/>
            <a:gdLst/>
            <a:ahLst/>
            <a:cxnLst/>
            <a:rect l="l" t="t" r="r" b="b"/>
            <a:pathLst>
              <a:path w="12260528" h="8939040">
                <a:moveTo>
                  <a:pt x="0" y="0"/>
                </a:moveTo>
                <a:lnTo>
                  <a:pt x="12260529" y="0"/>
                </a:lnTo>
                <a:lnTo>
                  <a:pt x="12260529" y="8939040"/>
                </a:lnTo>
                <a:lnTo>
                  <a:pt x="0" y="8939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3578912" y="3779837"/>
            <a:ext cx="3533988" cy="3007072"/>
            <a:chOff x="0" y="0"/>
            <a:chExt cx="1432835" cy="1219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32835" cy="1219200"/>
            </a:xfrm>
            <a:custGeom>
              <a:avLst/>
              <a:gdLst/>
              <a:ahLst/>
              <a:cxnLst/>
              <a:rect l="l" t="t" r="r" b="b"/>
              <a:pathLst>
                <a:path w="1432835" h="1219200">
                  <a:moveTo>
                    <a:pt x="0" y="0"/>
                  </a:moveTo>
                  <a:lnTo>
                    <a:pt x="1432835" y="0"/>
                  </a:lnTo>
                  <a:lnTo>
                    <a:pt x="1432835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432835" cy="1257300"/>
            </a:xfrm>
            <a:prstGeom prst="rect">
              <a:avLst/>
            </a:prstGeom>
          </p:spPr>
          <p:txBody>
            <a:bodyPr lIns="29699" tIns="29699" rIns="29699" bIns="29699" rtlCol="0" anchor="ctr"/>
            <a:lstStyle/>
            <a:p>
              <a:pPr algn="ctr" defTabSz="534558">
                <a:lnSpc>
                  <a:spcPts val="1554"/>
                </a:lnSpc>
                <a:spcBef>
                  <a:spcPct val="0"/>
                </a:spcBef>
                <a:buClrTx/>
              </a:pPr>
              <a:endParaRPr sz="1052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112900" y="3779837"/>
            <a:ext cx="3578912" cy="3007072"/>
            <a:chOff x="0" y="0"/>
            <a:chExt cx="1451049" cy="1219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51049" cy="1219200"/>
            </a:xfrm>
            <a:custGeom>
              <a:avLst/>
              <a:gdLst/>
              <a:ahLst/>
              <a:cxnLst/>
              <a:rect l="l" t="t" r="r" b="b"/>
              <a:pathLst>
                <a:path w="1451049" h="1219200">
                  <a:moveTo>
                    <a:pt x="0" y="0"/>
                  </a:moveTo>
                  <a:lnTo>
                    <a:pt x="1451049" y="0"/>
                  </a:lnTo>
                  <a:lnTo>
                    <a:pt x="1451049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451049" cy="1257300"/>
            </a:xfrm>
            <a:prstGeom prst="rect">
              <a:avLst/>
            </a:prstGeom>
          </p:spPr>
          <p:txBody>
            <a:bodyPr lIns="29699" tIns="29699" rIns="29699" bIns="29699" rtlCol="0" anchor="ctr"/>
            <a:lstStyle/>
            <a:p>
              <a:pPr algn="ctr" defTabSz="534558">
                <a:lnSpc>
                  <a:spcPts val="1554"/>
                </a:lnSpc>
                <a:spcBef>
                  <a:spcPct val="0"/>
                </a:spcBef>
                <a:buClrTx/>
              </a:pPr>
              <a:endParaRPr sz="1052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AutoShape 13"/>
          <p:cNvSpPr/>
          <p:nvPr/>
        </p:nvSpPr>
        <p:spPr>
          <a:xfrm>
            <a:off x="601414" y="1124374"/>
            <a:ext cx="9488984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388770" y="4104556"/>
            <a:ext cx="771713" cy="771713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9699" tIns="29699" rIns="29699" bIns="29699" rtlCol="0" anchor="ctr"/>
            <a:lstStyle/>
            <a:p>
              <a:pPr algn="ctr" defTabSz="534558">
                <a:lnSpc>
                  <a:spcPts val="1554"/>
                </a:lnSpc>
                <a:buClrTx/>
              </a:pPr>
              <a:endParaRPr sz="1052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15336" y="4998340"/>
            <a:ext cx="2674498" cy="988091"/>
            <a:chOff x="31750" y="-46737"/>
            <a:chExt cx="6099522" cy="2253464"/>
          </a:xfrm>
        </p:grpSpPr>
        <p:sp>
          <p:nvSpPr>
            <p:cNvPr id="18" name="AutoShape 18"/>
            <p:cNvSpPr/>
            <p:nvPr/>
          </p:nvSpPr>
          <p:spPr>
            <a:xfrm>
              <a:off x="31750" y="0"/>
              <a:ext cx="0" cy="1591816"/>
            </a:xfrm>
            <a:prstGeom prst="line">
              <a:avLst/>
            </a:prstGeom>
            <a:ln w="63500" cap="flat">
              <a:solidFill>
                <a:srgbClr val="59CD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364933" y="-46737"/>
              <a:ext cx="5766339" cy="22534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534558">
                <a:lnSpc>
                  <a:spcPts val="2174"/>
                </a:lnSpc>
                <a:buClrTx/>
              </a:pPr>
              <a:r>
                <a:rPr lang="en-US" sz="1402" kern="1200">
                  <a:solidFill>
                    <a:srgbClr val="FFFFFF"/>
                  </a:solidFill>
                  <a:latin typeface="Inter Bold"/>
                  <a:ea typeface="+mn-ea"/>
                  <a:cs typeface="+mn-cs"/>
                </a:rPr>
                <a:t>Library Searching</a:t>
              </a:r>
            </a:p>
            <a:p>
              <a:pPr lvl="1" defTabSz="534558">
                <a:lnSpc>
                  <a:spcPts val="1903"/>
                </a:lnSpc>
                <a:spcBef>
                  <a:spcPct val="0"/>
                </a:spcBef>
                <a:buClrTx/>
              </a:pPr>
              <a:r>
                <a:rPr lang="en-US" sz="1228" kern="1200">
                  <a:solidFill>
                    <a:srgbClr val="FFFFFF"/>
                  </a:solidFill>
                  <a:latin typeface="Inter Bold"/>
                  <a:ea typeface="+mn-ea"/>
                  <a:cs typeface="+mn-cs"/>
                </a:rPr>
                <a:t>Kitabxana sistemində kitabları səmərəli şəkildə tapmağa kömək edir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714130" y="4214207"/>
            <a:ext cx="2051774" cy="410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534558">
              <a:lnSpc>
                <a:spcPts val="3519"/>
              </a:lnSpc>
              <a:buClrTx/>
            </a:pPr>
            <a:r>
              <a:rPr lang="en-US" sz="2513" kern="1200">
                <a:solidFill>
                  <a:srgbClr val="FFFFFF"/>
                </a:solidFill>
                <a:latin typeface="Poppins Bold"/>
                <a:ea typeface="+mn-ea"/>
                <a:cs typeface="+mn-cs"/>
              </a:rPr>
              <a:t>1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7497137" y="4059684"/>
            <a:ext cx="771713" cy="771713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9699" tIns="29699" rIns="29699" bIns="29699" rtlCol="0" anchor="ctr"/>
            <a:lstStyle/>
            <a:p>
              <a:pPr algn="ctr" defTabSz="534558">
                <a:lnSpc>
                  <a:spcPts val="1554"/>
                </a:lnSpc>
                <a:buClrTx/>
              </a:pPr>
              <a:endParaRPr sz="1052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962206" y="4059685"/>
            <a:ext cx="824332" cy="824332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9699" tIns="29699" rIns="29699" bIns="29699" rtlCol="0" anchor="ctr"/>
            <a:lstStyle/>
            <a:p>
              <a:pPr algn="ctr" defTabSz="534558">
                <a:lnSpc>
                  <a:spcPts val="1554"/>
                </a:lnSpc>
                <a:buClrTx/>
              </a:pPr>
              <a:endParaRPr sz="1052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4270580" y="4182620"/>
            <a:ext cx="2051774" cy="421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534558">
              <a:lnSpc>
                <a:spcPts val="3601"/>
              </a:lnSpc>
              <a:buClrTx/>
            </a:pPr>
            <a:r>
              <a:rPr lang="en-US" sz="2572" kern="1200">
                <a:solidFill>
                  <a:srgbClr val="FFFFFF"/>
                </a:solidFill>
                <a:latin typeface="Poppins Bold"/>
                <a:ea typeface="+mn-ea"/>
                <a:cs typeface="+mn-cs"/>
              </a:rPr>
              <a:t>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804568" y="4214207"/>
            <a:ext cx="2051774" cy="410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534558">
              <a:lnSpc>
                <a:spcPts val="3519"/>
              </a:lnSpc>
              <a:buClrTx/>
            </a:pPr>
            <a:r>
              <a:rPr lang="en-US" sz="2513" kern="1200">
                <a:solidFill>
                  <a:srgbClr val="FFFFFF"/>
                </a:solidFill>
                <a:latin typeface="Poppins Bold"/>
                <a:ea typeface="+mn-ea"/>
                <a:cs typeface="+mn-cs"/>
              </a:rPr>
              <a:t>3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3871079" y="4998340"/>
            <a:ext cx="2674498" cy="744435"/>
            <a:chOff x="31750" y="-46737"/>
            <a:chExt cx="6099522" cy="1697776"/>
          </a:xfrm>
        </p:grpSpPr>
        <p:sp>
          <p:nvSpPr>
            <p:cNvPr id="30" name="AutoShape 30"/>
            <p:cNvSpPr/>
            <p:nvPr/>
          </p:nvSpPr>
          <p:spPr>
            <a:xfrm>
              <a:off x="31750" y="0"/>
              <a:ext cx="0" cy="1591816"/>
            </a:xfrm>
            <a:prstGeom prst="line">
              <a:avLst/>
            </a:prstGeom>
            <a:ln w="63500" cap="flat">
              <a:solidFill>
                <a:srgbClr val="59CD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364933" y="-46737"/>
              <a:ext cx="5766339" cy="169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534558">
                <a:lnSpc>
                  <a:spcPts val="2174"/>
                </a:lnSpc>
                <a:buClrTx/>
              </a:pPr>
              <a:r>
                <a:rPr lang="en-US" sz="1402" kern="1200">
                  <a:solidFill>
                    <a:srgbClr val="FFFFFF"/>
                  </a:solidFill>
                  <a:latin typeface="Inter Bold"/>
                  <a:ea typeface="+mn-ea"/>
                  <a:cs typeface="+mn-cs"/>
                </a:rPr>
                <a:t>Database Indexing</a:t>
              </a:r>
            </a:p>
            <a:p>
              <a:pPr lvl="1" defTabSz="534558">
                <a:lnSpc>
                  <a:spcPts val="1903"/>
                </a:lnSpc>
                <a:spcBef>
                  <a:spcPct val="0"/>
                </a:spcBef>
                <a:buClrTx/>
              </a:pPr>
              <a:r>
                <a:rPr lang="en-US" sz="1228" kern="1200">
                  <a:solidFill>
                    <a:srgbClr val="FFFFFF"/>
                  </a:solidFill>
                  <a:latin typeface="Inter"/>
                  <a:ea typeface="+mn-ea"/>
                  <a:cs typeface="+mn-cs"/>
                </a:rPr>
                <a:t>İndekslənmiş verilənlər bazası daxilində tez və dəqiq axtarış.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7697612" y="4989793"/>
            <a:ext cx="2674498" cy="744435"/>
            <a:chOff x="31750" y="-66231"/>
            <a:chExt cx="6099522" cy="1697777"/>
          </a:xfrm>
        </p:grpSpPr>
        <p:sp>
          <p:nvSpPr>
            <p:cNvPr id="33" name="AutoShape 33"/>
            <p:cNvSpPr/>
            <p:nvPr/>
          </p:nvSpPr>
          <p:spPr>
            <a:xfrm>
              <a:off x="31750" y="0"/>
              <a:ext cx="0" cy="1006728"/>
            </a:xfrm>
            <a:prstGeom prst="line">
              <a:avLst/>
            </a:prstGeom>
            <a:ln w="63500" cap="flat">
              <a:solidFill>
                <a:srgbClr val="59CD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364933" y="-66231"/>
              <a:ext cx="5766339" cy="16977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534558">
                <a:lnSpc>
                  <a:spcPts val="2174"/>
                </a:lnSpc>
                <a:buClrTx/>
              </a:pPr>
              <a:r>
                <a:rPr lang="en-US" sz="1402" kern="1200">
                  <a:solidFill>
                    <a:srgbClr val="FFFFFF"/>
                  </a:solidFill>
                  <a:latin typeface="Inter Bold"/>
                  <a:ea typeface="+mn-ea"/>
                  <a:cs typeface="+mn-cs"/>
                </a:rPr>
                <a:t>Scientific Data Analysis</a:t>
              </a:r>
            </a:p>
            <a:p>
              <a:pPr lvl="1" defTabSz="534558">
                <a:lnSpc>
                  <a:spcPts val="1903"/>
                </a:lnSpc>
                <a:spcBef>
                  <a:spcPct val="0"/>
                </a:spcBef>
                <a:buClrTx/>
              </a:pPr>
              <a:r>
                <a:rPr lang="en-US" sz="1228" kern="1200">
                  <a:solidFill>
                    <a:srgbClr val="FFFFFF"/>
                  </a:solidFill>
                  <a:latin typeface="Inter"/>
                  <a:ea typeface="+mn-ea"/>
                  <a:cs typeface="+mn-cs"/>
                </a:rPr>
                <a:t>Çeşidlənmiş elmi məlumat massivlərində xüsusi dəyər tapmaq.</a:t>
              </a:r>
            </a:p>
          </p:txBody>
        </p:sp>
      </p:grpSp>
    </p:spTree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95558" y="4542754"/>
            <a:ext cx="6399969" cy="5201429"/>
          </a:xfrm>
          <a:custGeom>
            <a:avLst/>
            <a:gdLst/>
            <a:ahLst/>
            <a:cxnLst/>
            <a:rect l="l" t="t" r="r" b="b"/>
            <a:pathLst>
              <a:path w="10946941" h="8896877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896297" y="-232039"/>
            <a:ext cx="3299531" cy="2405658"/>
          </a:xfrm>
          <a:custGeom>
            <a:avLst/>
            <a:gdLst/>
            <a:ahLst/>
            <a:cxnLst/>
            <a:rect l="l" t="t" r="r" b="b"/>
            <a:pathLst>
              <a:path w="5643741" h="4114800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2044558" y="7059066"/>
            <a:ext cx="5345906" cy="168804"/>
            <a:chOff x="0" y="0"/>
            <a:chExt cx="2408296" cy="7604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08296" cy="76045"/>
            </a:xfrm>
            <a:custGeom>
              <a:avLst/>
              <a:gdLst/>
              <a:ahLst/>
              <a:cxnLst/>
              <a:rect l="l" t="t" r="r" b="b"/>
              <a:pathLst>
                <a:path w="2408296" h="76045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lIns="29699" tIns="29699" rIns="29699" bIns="29699" rtlCol="0" anchor="ctr"/>
            <a:lstStyle/>
            <a:p>
              <a:pPr marL="0" marR="0" lvl="0" indent="0" algn="ctr" defTabSz="534558" rtl="0" eaLnBrk="1" fontAlgn="auto" latinLnBrk="0" hangingPunct="1">
                <a:lnSpc>
                  <a:spcPts val="1554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sz="105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43609" y="643610"/>
            <a:ext cx="9248203" cy="6189202"/>
            <a:chOff x="-2" y="-28575"/>
            <a:chExt cx="15079830" cy="14115241"/>
          </a:xfrm>
        </p:grpSpPr>
        <p:sp>
          <p:nvSpPr>
            <p:cNvPr id="8" name="TextBox 8"/>
            <p:cNvSpPr txBox="1"/>
            <p:nvPr/>
          </p:nvSpPr>
          <p:spPr>
            <a:xfrm>
              <a:off x="-2" y="-28575"/>
              <a:ext cx="15079830" cy="15471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534558" rtl="0" eaLnBrk="1" fontAlgn="auto" latinLnBrk="0" hangingPunct="1">
                <a:lnSpc>
                  <a:spcPts val="55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4504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  <a:sym typeface="Arial"/>
                </a:rPr>
                <a:t>Psevdo</a:t>
              </a:r>
              <a:r>
                <a:rPr kumimoji="0" lang="en-US" sz="4504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  <a:sym typeface="Arial"/>
                </a:rPr>
                <a:t> </a:t>
              </a:r>
              <a:r>
                <a:rPr kumimoji="0" lang="en-US" sz="4504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  <a:sym typeface="Arial"/>
                </a:rPr>
                <a:t>Kod</a:t>
              </a:r>
              <a:r>
                <a:rPr kumimoji="0" lang="en-US" sz="4504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  <a:sym typeface="Arial"/>
                </a:rPr>
                <a:t> – Binary Search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72174" y="2698266"/>
              <a:ext cx="13654004" cy="11388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defTabSz="534558" rtl="0" eaLnBrk="1" fontAlgn="auto" latinLnBrk="0" hangingPunct="1">
                <a:lnSpc>
                  <a:spcPts val="225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818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  <a:sym typeface="Arial"/>
                </a:rPr>
                <a:t>FUNCTION </a:t>
              </a:r>
              <a:r>
                <a:rPr kumimoji="0" lang="en-US" sz="1818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  <a:sym typeface="Arial"/>
                </a:rPr>
                <a:t>binary_search</a:t>
              </a:r>
              <a:r>
                <a:rPr kumimoji="0" lang="en-US" sz="1818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  <a:sym typeface="Arial"/>
                </a:rPr>
                <a:t>(array, target):</a:t>
              </a:r>
            </a:p>
            <a:p>
              <a:pPr marL="0" marR="0" lvl="0" indent="0" defTabSz="534558" rtl="0" eaLnBrk="1" fontAlgn="auto" latinLnBrk="0" hangingPunct="1">
                <a:lnSpc>
                  <a:spcPts val="225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818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  <a:sym typeface="Arial"/>
                </a:rPr>
                <a:t>    </a:t>
              </a:r>
              <a:r>
                <a:rPr kumimoji="0" lang="en-US" sz="1818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  <a:sym typeface="Arial"/>
                </a:rPr>
                <a:t>start_index</a:t>
              </a:r>
              <a:r>
                <a:rPr kumimoji="0" lang="en-US" sz="1818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  <a:sym typeface="Arial"/>
                </a:rPr>
                <a:t> = 0</a:t>
              </a:r>
            </a:p>
            <a:p>
              <a:pPr marL="0" marR="0" lvl="0" indent="0" defTabSz="534558" rtl="0" eaLnBrk="1" fontAlgn="auto" latinLnBrk="0" hangingPunct="1">
                <a:lnSpc>
                  <a:spcPts val="225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818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  <a:sym typeface="Arial"/>
                </a:rPr>
                <a:t>    </a:t>
              </a:r>
              <a:r>
                <a:rPr kumimoji="0" lang="en-US" sz="1818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  <a:sym typeface="Arial"/>
                </a:rPr>
                <a:t>end_index</a:t>
              </a:r>
              <a:r>
                <a:rPr kumimoji="0" lang="en-US" sz="1818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  <a:sym typeface="Arial"/>
                </a:rPr>
                <a:t> = length of array - 1</a:t>
              </a:r>
            </a:p>
            <a:p>
              <a:pPr marL="0" marR="0" lvl="0" indent="0" defTabSz="534558" rtl="0" eaLnBrk="1" fontAlgn="auto" latinLnBrk="0" hangingPunct="1">
                <a:lnSpc>
                  <a:spcPts val="225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81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  <a:sym typeface="Arial"/>
              </a:endParaRPr>
            </a:p>
            <a:p>
              <a:pPr marL="0" marR="0" lvl="0" indent="0" defTabSz="534558" rtl="0" eaLnBrk="1" fontAlgn="auto" latinLnBrk="0" hangingPunct="1">
                <a:lnSpc>
                  <a:spcPts val="225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818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  <a:sym typeface="Arial"/>
                </a:rPr>
                <a:t>    WHILE </a:t>
              </a:r>
              <a:r>
                <a:rPr kumimoji="0" lang="en-US" sz="1818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  <a:sym typeface="Arial"/>
                </a:rPr>
                <a:t>start_index</a:t>
              </a:r>
              <a:r>
                <a:rPr kumimoji="0" lang="en-US" sz="1818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  <a:sym typeface="Arial"/>
                </a:rPr>
                <a:t> &lt;= </a:t>
              </a:r>
              <a:r>
                <a:rPr kumimoji="0" lang="en-US" sz="1818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  <a:sym typeface="Arial"/>
                </a:rPr>
                <a:t>end_index</a:t>
              </a:r>
              <a:r>
                <a:rPr kumimoji="0" lang="en-US" sz="1818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  <a:sym typeface="Arial"/>
                </a:rPr>
                <a:t>:</a:t>
              </a:r>
            </a:p>
            <a:p>
              <a:pPr marL="0" marR="0" lvl="0" indent="0" defTabSz="534558" rtl="0" eaLnBrk="1" fontAlgn="auto" latinLnBrk="0" hangingPunct="1">
                <a:lnSpc>
                  <a:spcPts val="225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818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  <a:sym typeface="Arial"/>
                </a:rPr>
                <a:t>        </a:t>
              </a:r>
              <a:r>
                <a:rPr kumimoji="0" lang="en-US" sz="1818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  <a:sym typeface="Arial"/>
                </a:rPr>
                <a:t>middle_index</a:t>
              </a:r>
              <a:r>
                <a:rPr kumimoji="0" lang="en-US" sz="1818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  <a:sym typeface="Arial"/>
                </a:rPr>
                <a:t> = (</a:t>
              </a:r>
              <a:r>
                <a:rPr kumimoji="0" lang="en-US" sz="1818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  <a:sym typeface="Arial"/>
                </a:rPr>
                <a:t>start_index</a:t>
              </a:r>
              <a:r>
                <a:rPr kumimoji="0" lang="en-US" sz="1818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  <a:sym typeface="Arial"/>
                </a:rPr>
                <a:t> + </a:t>
              </a:r>
              <a:r>
                <a:rPr kumimoji="0" lang="en-US" sz="1818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  <a:sym typeface="Arial"/>
                </a:rPr>
                <a:t>end_index</a:t>
              </a:r>
              <a:r>
                <a:rPr kumimoji="0" lang="en-US" sz="1818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  <a:sym typeface="Arial"/>
                </a:rPr>
                <a:t>) / 2</a:t>
              </a:r>
            </a:p>
            <a:p>
              <a:pPr marL="0" marR="0" lvl="0" indent="0" defTabSz="534558" rtl="0" eaLnBrk="1" fontAlgn="auto" latinLnBrk="0" hangingPunct="1">
                <a:lnSpc>
                  <a:spcPts val="225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818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  <a:sym typeface="Arial"/>
                </a:rPr>
                <a:t>        </a:t>
              </a:r>
              <a:r>
                <a:rPr kumimoji="0" lang="en-US" sz="1818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  <a:sym typeface="Arial"/>
                </a:rPr>
                <a:t>middle_value</a:t>
              </a:r>
              <a:r>
                <a:rPr kumimoji="0" lang="en-US" sz="1818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  <a:sym typeface="Arial"/>
                </a:rPr>
                <a:t> = value at </a:t>
              </a:r>
              <a:r>
                <a:rPr kumimoji="0" lang="en-US" sz="1818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  <a:sym typeface="Arial"/>
                </a:rPr>
                <a:t>middle_index</a:t>
              </a:r>
              <a:r>
                <a:rPr kumimoji="0" lang="en-US" sz="1818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  <a:sym typeface="Arial"/>
                </a:rPr>
                <a:t> in array</a:t>
              </a:r>
            </a:p>
            <a:p>
              <a:pPr marL="0" marR="0" lvl="0" indent="0" defTabSz="534558" rtl="0" eaLnBrk="1" fontAlgn="auto" latinLnBrk="0" hangingPunct="1">
                <a:lnSpc>
                  <a:spcPts val="225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81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  <a:sym typeface="Arial"/>
              </a:endParaRPr>
            </a:p>
            <a:p>
              <a:pPr marL="0" marR="0" lvl="0" indent="0" defTabSz="534558" rtl="0" eaLnBrk="1" fontAlgn="auto" latinLnBrk="0" hangingPunct="1">
                <a:lnSpc>
                  <a:spcPts val="225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818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  <a:sym typeface="Arial"/>
                </a:rPr>
                <a:t>        IF </a:t>
              </a:r>
              <a:r>
                <a:rPr kumimoji="0" lang="en-US" sz="1818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  <a:sym typeface="Arial"/>
                </a:rPr>
                <a:t>middle_value</a:t>
              </a:r>
              <a:r>
                <a:rPr kumimoji="0" lang="en-US" sz="1818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  <a:sym typeface="Arial"/>
                </a:rPr>
                <a:t> equals target:</a:t>
              </a:r>
            </a:p>
            <a:p>
              <a:pPr marL="0" marR="0" lvl="0" indent="0" defTabSz="534558" rtl="0" eaLnBrk="1" fontAlgn="auto" latinLnBrk="0" hangingPunct="1">
                <a:lnSpc>
                  <a:spcPts val="225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818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  <a:sym typeface="Arial"/>
                </a:rPr>
                <a:t>            RETURN </a:t>
              </a:r>
              <a:r>
                <a:rPr kumimoji="0" lang="en-US" sz="1818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  <a:sym typeface="Arial"/>
                </a:rPr>
                <a:t>middle_index</a:t>
              </a:r>
              <a:endParaRPr kumimoji="0" lang="en-US" sz="181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  <a:sym typeface="Arial"/>
              </a:endParaRPr>
            </a:p>
            <a:p>
              <a:pPr marL="0" marR="0" lvl="0" indent="0" defTabSz="534558" rtl="0" eaLnBrk="1" fontAlgn="auto" latinLnBrk="0" hangingPunct="1">
                <a:lnSpc>
                  <a:spcPts val="225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818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  <a:sym typeface="Arial"/>
                </a:rPr>
                <a:t>        IF </a:t>
              </a:r>
              <a:r>
                <a:rPr kumimoji="0" lang="en-US" sz="1818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  <a:sym typeface="Arial"/>
                </a:rPr>
                <a:t>middle_value</a:t>
              </a:r>
              <a:r>
                <a:rPr kumimoji="0" lang="en-US" sz="1818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  <a:sym typeface="Arial"/>
                </a:rPr>
                <a:t> is less than target:</a:t>
              </a:r>
            </a:p>
            <a:p>
              <a:pPr marL="0" marR="0" lvl="0" indent="0" defTabSz="534558" rtl="0" eaLnBrk="1" fontAlgn="auto" latinLnBrk="0" hangingPunct="1">
                <a:lnSpc>
                  <a:spcPts val="225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818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  <a:sym typeface="Arial"/>
                </a:rPr>
                <a:t>            </a:t>
              </a:r>
              <a:r>
                <a:rPr kumimoji="0" lang="en-US" sz="1818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  <a:sym typeface="Arial"/>
                </a:rPr>
                <a:t>start_index</a:t>
              </a:r>
              <a:r>
                <a:rPr kumimoji="0" lang="en-US" sz="1818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  <a:sym typeface="Arial"/>
                </a:rPr>
                <a:t> = </a:t>
              </a:r>
              <a:r>
                <a:rPr kumimoji="0" lang="en-US" sz="1818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  <a:sym typeface="Arial"/>
                </a:rPr>
                <a:t>middle_index</a:t>
              </a:r>
              <a:r>
                <a:rPr kumimoji="0" lang="en-US" sz="1818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  <a:sym typeface="Arial"/>
                </a:rPr>
                <a:t> + 1</a:t>
              </a:r>
            </a:p>
            <a:p>
              <a:pPr marL="0" marR="0" lvl="0" indent="0" defTabSz="534558" rtl="0" eaLnBrk="1" fontAlgn="auto" latinLnBrk="0" hangingPunct="1">
                <a:lnSpc>
                  <a:spcPts val="225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818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  <a:sym typeface="Arial"/>
                </a:rPr>
                <a:t>        ELSE:</a:t>
              </a:r>
            </a:p>
            <a:p>
              <a:pPr marL="0" marR="0" lvl="0" indent="0" defTabSz="534558" rtl="0" eaLnBrk="1" fontAlgn="auto" latinLnBrk="0" hangingPunct="1">
                <a:lnSpc>
                  <a:spcPts val="225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818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  <a:sym typeface="Arial"/>
                </a:rPr>
                <a:t>            </a:t>
              </a:r>
              <a:r>
                <a:rPr kumimoji="0" lang="en-US" sz="1818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  <a:sym typeface="Arial"/>
                </a:rPr>
                <a:t>end_index</a:t>
              </a:r>
              <a:r>
                <a:rPr kumimoji="0" lang="en-US" sz="1818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  <a:sym typeface="Arial"/>
                </a:rPr>
                <a:t> = </a:t>
              </a:r>
              <a:r>
                <a:rPr kumimoji="0" lang="en-US" sz="1818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  <a:sym typeface="Arial"/>
                </a:rPr>
                <a:t>middle_index</a:t>
              </a:r>
              <a:r>
                <a:rPr kumimoji="0" lang="en-US" sz="1818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  <a:sym typeface="Arial"/>
                </a:rPr>
                <a:t> - 1</a:t>
              </a:r>
            </a:p>
            <a:p>
              <a:pPr marL="0" marR="0" lvl="0" indent="0" defTabSz="534558" rtl="0" eaLnBrk="1" fontAlgn="auto" latinLnBrk="0" hangingPunct="1">
                <a:lnSpc>
                  <a:spcPts val="225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81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  <a:sym typeface="Arial"/>
              </a:endParaRPr>
            </a:p>
            <a:p>
              <a:pPr marL="0" marR="0" lvl="0" indent="0" defTabSz="534558" rtl="0" eaLnBrk="1" fontAlgn="auto" latinLnBrk="0" hangingPunct="1">
                <a:lnSpc>
                  <a:spcPts val="225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1818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  <a:sym typeface="Arial"/>
                </a:rPr>
                <a:t>    RETURN -1</a:t>
              </a:r>
            </a:p>
            <a:p>
              <a:pPr marL="0" marR="0" lvl="0" indent="0" defTabSz="534558" rtl="0" eaLnBrk="1" fontAlgn="auto" latinLnBrk="0" hangingPunct="1">
                <a:lnSpc>
                  <a:spcPts val="225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81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1840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02509" y="-2673852"/>
            <a:ext cx="9278341" cy="11819542"/>
          </a:xfrm>
          <a:custGeom>
            <a:avLst/>
            <a:gdLst/>
            <a:ahLst/>
            <a:cxnLst/>
            <a:rect l="l" t="t" r="r" b="b"/>
            <a:pathLst>
              <a:path w="15870302" h="20216945">
                <a:moveTo>
                  <a:pt x="0" y="0"/>
                </a:moveTo>
                <a:lnTo>
                  <a:pt x="15870302" y="0"/>
                </a:lnTo>
                <a:lnTo>
                  <a:pt x="15870302" y="20216946"/>
                </a:lnTo>
                <a:lnTo>
                  <a:pt x="0" y="20216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534558">
              <a:buClrTx/>
            </a:pPr>
            <a:endParaRPr lang="en-US" sz="1052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772765"/>
            <a:ext cx="4436986" cy="6014145"/>
            <a:chOff x="0" y="0"/>
            <a:chExt cx="2567252" cy="3479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67252" cy="3479800"/>
            </a:xfrm>
            <a:custGeom>
              <a:avLst/>
              <a:gdLst/>
              <a:ahLst/>
              <a:cxnLst/>
              <a:rect l="l" t="t" r="r" b="b"/>
              <a:pathLst>
                <a:path w="2567252" h="3479800">
                  <a:moveTo>
                    <a:pt x="0" y="0"/>
                  </a:moveTo>
                  <a:lnTo>
                    <a:pt x="2567252" y="0"/>
                  </a:lnTo>
                  <a:lnTo>
                    <a:pt x="2567252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pPr defTabSz="534558">
                <a:buClrTx/>
              </a:pPr>
              <a:endParaRPr lang="en-US" sz="1052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98457" y="1827088"/>
            <a:ext cx="6817985" cy="2718741"/>
            <a:chOff x="0" y="-228600"/>
            <a:chExt cx="15549258" cy="6200425"/>
          </a:xfrm>
        </p:grpSpPr>
        <p:sp>
          <p:nvSpPr>
            <p:cNvPr id="6" name="TextBox 6"/>
            <p:cNvSpPr txBox="1"/>
            <p:nvPr/>
          </p:nvSpPr>
          <p:spPr>
            <a:xfrm>
              <a:off x="0" y="-228600"/>
              <a:ext cx="15549258" cy="33334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534558">
                <a:lnSpc>
                  <a:spcPts val="5933"/>
                </a:lnSpc>
                <a:buClrTx/>
              </a:pPr>
              <a:r>
                <a:rPr lang="en-US" sz="4709" kern="1200">
                  <a:solidFill>
                    <a:srgbClr val="EFEFEF"/>
                  </a:solidFill>
                  <a:latin typeface="Mero Thai"/>
                  <a:ea typeface="+mn-ea"/>
                  <a:cs typeface="+mn-cs"/>
                </a:rPr>
                <a:t>Introduction to Jump Search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416386"/>
              <a:ext cx="15549258" cy="25554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534558">
                <a:lnSpc>
                  <a:spcPts val="2998"/>
                </a:lnSpc>
                <a:spcBef>
                  <a:spcPct val="0"/>
                </a:spcBef>
                <a:buClrTx/>
              </a:pPr>
              <a:r>
                <a:rPr lang="en-US" sz="2141" kern="1200">
                  <a:solidFill>
                    <a:srgbClr val="EFEFEF"/>
                  </a:solidFill>
                  <a:latin typeface="Neue Machina Light"/>
                  <a:ea typeface="+mn-ea"/>
                  <a:cs typeface="+mn-cs"/>
                </a:rPr>
                <a:t>Jump axtarış nizamlı massiv üçün istifadə edilən axtarış alqoritmidir. Sabit addımlarla irəli tullanır və sonra xətti axtarış həyata keçirərək işləyir.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C230C14-55C5-D5FD-E770-D58771003021}"/>
              </a:ext>
            </a:extLst>
          </p:cNvPr>
          <p:cNvSpPr txBox="1"/>
          <p:nvPr/>
        </p:nvSpPr>
        <p:spPr>
          <a:xfrm>
            <a:off x="1185796" y="5465345"/>
            <a:ext cx="4843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4800" i="1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Vəli BB207</a:t>
            </a:r>
            <a:endParaRPr lang="en-US" sz="4800" i="1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3251" y="772765"/>
            <a:ext cx="8816576" cy="6014145"/>
          </a:xfrm>
          <a:custGeom>
            <a:avLst/>
            <a:gdLst/>
            <a:ahLst/>
            <a:cxnLst/>
            <a:rect l="l" t="t" r="r" b="b"/>
            <a:pathLst>
              <a:path w="15080469" h="10287000">
                <a:moveTo>
                  <a:pt x="0" y="0"/>
                </a:moveTo>
                <a:lnTo>
                  <a:pt x="15080469" y="0"/>
                </a:lnTo>
                <a:lnTo>
                  <a:pt x="1508046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96" b="-896"/>
            </a:stretch>
          </a:blipFill>
        </p:spPr>
        <p:txBody>
          <a:bodyPr/>
          <a:lstStyle/>
          <a:p>
            <a:pPr defTabSz="534558">
              <a:buClrTx/>
            </a:pPr>
            <a:endParaRPr lang="en-US" sz="1052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1414" y="3211849"/>
            <a:ext cx="4311528" cy="1655403"/>
            <a:chOff x="0" y="-76200"/>
            <a:chExt cx="9832974" cy="3775354"/>
          </a:xfrm>
        </p:grpSpPr>
        <p:sp>
          <p:nvSpPr>
            <p:cNvPr id="3" name="TextBox 3"/>
            <p:cNvSpPr txBox="1"/>
            <p:nvPr/>
          </p:nvSpPr>
          <p:spPr>
            <a:xfrm>
              <a:off x="0" y="-76200"/>
              <a:ext cx="9832974" cy="7311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534558">
                <a:lnSpc>
                  <a:spcPts val="2525"/>
                </a:lnSpc>
                <a:buClrTx/>
              </a:pPr>
              <a:r>
                <a:rPr lang="en-US" sz="2105" kern="1200">
                  <a:solidFill>
                    <a:srgbClr val="EFEFEF"/>
                  </a:solidFill>
                  <a:latin typeface="Mero Thai Bold"/>
                  <a:ea typeface="+mn-ea"/>
                  <a:cs typeface="+mn-cs"/>
                </a:rPr>
                <a:t>1.Böyük massivlər üçün effektivdir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659160" y="1856607"/>
              <a:ext cx="8514657" cy="18425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 defTabSz="534558">
                <a:lnSpc>
                  <a:spcPts val="2105"/>
                </a:lnSpc>
                <a:buClrTx/>
              </a:pPr>
              <a:r>
                <a:rPr lang="en-US" sz="1754" kern="1200">
                  <a:solidFill>
                    <a:srgbClr val="EFEFEF"/>
                  </a:solidFill>
                  <a:latin typeface="Neue Machina Light"/>
                  <a:ea typeface="+mn-ea"/>
                  <a:cs typeface="+mn-cs"/>
                </a:rPr>
                <a:t>Sürətlə axtarış alqoritmidir. O(sqrt(n)) zaman mürəkkəbliyinə görə böyük massivlər üçün effektivdir.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01414" y="1837544"/>
            <a:ext cx="9488984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534558">
              <a:lnSpc>
                <a:spcPts val="6314"/>
              </a:lnSpc>
              <a:buClrTx/>
            </a:pPr>
            <a:r>
              <a:rPr lang="en-US" sz="5261" kern="1200">
                <a:solidFill>
                  <a:srgbClr val="EFEFEF"/>
                </a:solidFill>
                <a:latin typeface="Mero Thai"/>
                <a:ea typeface="+mn-ea"/>
                <a:cs typeface="+mn-cs"/>
              </a:rPr>
              <a:t>Advantages of Jump Search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345906" y="3211849"/>
            <a:ext cx="4311528" cy="1655404"/>
            <a:chOff x="0" y="-76200"/>
            <a:chExt cx="9832974" cy="3775355"/>
          </a:xfrm>
        </p:grpSpPr>
        <p:sp>
          <p:nvSpPr>
            <p:cNvPr id="7" name="TextBox 7"/>
            <p:cNvSpPr txBox="1"/>
            <p:nvPr/>
          </p:nvSpPr>
          <p:spPr>
            <a:xfrm>
              <a:off x="0" y="-76200"/>
              <a:ext cx="9832974" cy="7311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534558">
                <a:lnSpc>
                  <a:spcPts val="2525"/>
                </a:lnSpc>
                <a:buClrTx/>
              </a:pPr>
              <a:r>
                <a:rPr lang="en-US" sz="2105" kern="1200">
                  <a:solidFill>
                    <a:srgbClr val="EFEFEF"/>
                  </a:solidFill>
                  <a:latin typeface="Mero Thai Bold"/>
                  <a:ea typeface="+mn-ea"/>
                  <a:cs typeface="+mn-cs"/>
                </a:rPr>
                <a:t>2. Daha az muqayisə yerinə yetirilir.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59160" y="1856609"/>
              <a:ext cx="8514657" cy="18425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 defTabSz="534558">
                <a:lnSpc>
                  <a:spcPts val="2105"/>
                </a:lnSpc>
                <a:buClrTx/>
              </a:pPr>
              <a:r>
                <a:rPr lang="en-US" sz="1754" kern="1200">
                  <a:solidFill>
                    <a:srgbClr val="EFEFEF"/>
                  </a:solidFill>
                  <a:latin typeface="Neue Machina"/>
                  <a:ea typeface="+mn-ea"/>
                  <a:cs typeface="+mn-cs"/>
                </a:rPr>
                <a:t>Xətti axtarışdan daha az müqayisə tələb edir və bu onu daha səmərəli edir.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>
            <a:spLocks noGrp="1"/>
          </p:cNvSpPr>
          <p:nvPr>
            <p:ph type="body" idx="1"/>
          </p:nvPr>
        </p:nvSpPr>
        <p:spPr>
          <a:xfrm>
            <a:off x="504148" y="2593228"/>
            <a:ext cx="5394236" cy="1849800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-GB" sz="1800" b="1" dirty="0">
                <a:latin typeface="Quicksand" panose="020B0604020202020204" charset="0"/>
              </a:rPr>
              <a:t>Bu </a:t>
            </a:r>
            <a:r>
              <a:rPr lang="en-GB" sz="1800" b="1" dirty="0" err="1">
                <a:latin typeface="Quicksand" panose="020B0604020202020204" charset="0"/>
              </a:rPr>
              <a:t>alqoritmdə</a:t>
            </a:r>
            <a:r>
              <a:rPr lang="en-GB" sz="1800" b="1" dirty="0">
                <a:latin typeface="Quicksand" panose="020B0604020202020204" charset="0"/>
              </a:rPr>
              <a:t>, 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endParaRPr lang="en-GB" sz="1800" b="1" dirty="0">
              <a:latin typeface="Quicksand" panose="020B0604020202020204" charset="0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-GB" sz="1800" b="1" dirty="0">
                <a:latin typeface="Quicksand" panose="020B0604020202020204" charset="0"/>
              </a:rPr>
              <a:t>soldan </a:t>
            </a:r>
            <a:r>
              <a:rPr lang="en-GB" sz="1800" b="1" dirty="0" err="1">
                <a:latin typeface="Quicksand" panose="020B0604020202020204" charset="0"/>
              </a:rPr>
              <a:t>keçin</a:t>
            </a:r>
            <a:r>
              <a:rPr lang="en-GB" sz="1800" b="1" dirty="0">
                <a:latin typeface="Quicksand" panose="020B0604020202020204" charset="0"/>
              </a:rPr>
              <a:t> </a:t>
            </a:r>
            <a:r>
              <a:rPr lang="en-GB" sz="1800" b="1" dirty="0" err="1">
                <a:latin typeface="Quicksand" panose="020B0604020202020204" charset="0"/>
              </a:rPr>
              <a:t>və</a:t>
            </a:r>
            <a:r>
              <a:rPr lang="en-GB" sz="1800" b="1" dirty="0">
                <a:latin typeface="Quicksand" panose="020B0604020202020204" charset="0"/>
              </a:rPr>
              <a:t> </a:t>
            </a:r>
            <a:r>
              <a:rPr lang="en-GB" sz="1800" b="1" dirty="0" err="1">
                <a:latin typeface="Quicksand" panose="020B0604020202020204" charset="0"/>
              </a:rPr>
              <a:t>bitişik</a:t>
            </a:r>
            <a:r>
              <a:rPr lang="en-GB" sz="1800" b="1" dirty="0">
                <a:latin typeface="Quicksand" panose="020B0604020202020204" charset="0"/>
              </a:rPr>
              <a:t> </a:t>
            </a:r>
            <a:r>
              <a:rPr lang="en-GB" sz="1800" b="1" dirty="0" err="1">
                <a:latin typeface="Quicksand" panose="020B0604020202020204" charset="0"/>
              </a:rPr>
              <a:t>elementləri</a:t>
            </a:r>
            <a:r>
              <a:rPr lang="en-GB" sz="1800" b="1" dirty="0">
                <a:latin typeface="Quicksand" panose="020B0604020202020204" charset="0"/>
              </a:rPr>
              <a:t> </a:t>
            </a:r>
            <a:r>
              <a:rPr lang="en-GB" sz="1800" b="1" dirty="0" err="1">
                <a:latin typeface="Quicksand" panose="020B0604020202020204" charset="0"/>
              </a:rPr>
              <a:t>müqayisə</a:t>
            </a:r>
            <a:r>
              <a:rPr lang="en-GB" sz="1800" b="1" dirty="0">
                <a:latin typeface="Quicksand" panose="020B0604020202020204" charset="0"/>
              </a:rPr>
              <a:t> </a:t>
            </a:r>
            <a:r>
              <a:rPr lang="en-GB" sz="1800" b="1" dirty="0" err="1">
                <a:latin typeface="Quicksand" panose="020B0604020202020204" charset="0"/>
              </a:rPr>
              <a:t>edin</a:t>
            </a:r>
            <a:r>
              <a:rPr lang="en-GB" sz="1800" b="1" dirty="0">
                <a:latin typeface="Quicksand" panose="020B0604020202020204" charset="0"/>
              </a:rPr>
              <a:t> </a:t>
            </a:r>
            <a:r>
              <a:rPr lang="en-GB" sz="1800" b="1" dirty="0" err="1">
                <a:latin typeface="Quicksand" panose="020B0604020202020204" charset="0"/>
              </a:rPr>
              <a:t>və</a:t>
            </a:r>
            <a:r>
              <a:rPr lang="en-GB" sz="1800" b="1" dirty="0">
                <a:latin typeface="Quicksand" panose="020B0604020202020204" charset="0"/>
              </a:rPr>
              <a:t> </a:t>
            </a:r>
            <a:r>
              <a:rPr lang="en-GB" sz="1800" b="1" dirty="0" err="1">
                <a:latin typeface="Quicksand" panose="020B0604020202020204" charset="0"/>
              </a:rPr>
              <a:t>daha</a:t>
            </a:r>
            <a:r>
              <a:rPr lang="en-GB" sz="1800" b="1" dirty="0">
                <a:latin typeface="Quicksand" panose="020B0604020202020204" charset="0"/>
              </a:rPr>
              <a:t> </a:t>
            </a:r>
            <a:r>
              <a:rPr lang="en-GB" sz="1800" b="1" dirty="0" err="1">
                <a:latin typeface="Quicksand" panose="020B0604020202020204" charset="0"/>
              </a:rPr>
              <a:t>yüksək</a:t>
            </a:r>
            <a:r>
              <a:rPr lang="en-GB" sz="1800" b="1" dirty="0">
                <a:latin typeface="Quicksand" panose="020B0604020202020204" charset="0"/>
              </a:rPr>
              <a:t> </a:t>
            </a:r>
            <a:r>
              <a:rPr lang="en-GB" sz="1800" b="1" dirty="0" err="1">
                <a:latin typeface="Quicksand" panose="020B0604020202020204" charset="0"/>
              </a:rPr>
              <a:t>olan</a:t>
            </a:r>
            <a:r>
              <a:rPr lang="en-GB" sz="1800" b="1" dirty="0">
                <a:latin typeface="Quicksand" panose="020B0604020202020204" charset="0"/>
              </a:rPr>
              <a:t> </a:t>
            </a:r>
            <a:r>
              <a:rPr lang="en-GB" sz="1800" b="1" dirty="0" err="1">
                <a:latin typeface="Quicksand" panose="020B0604020202020204" charset="0"/>
              </a:rPr>
              <a:t>sağ</a:t>
            </a:r>
            <a:r>
              <a:rPr lang="en-GB" sz="1800" b="1" dirty="0">
                <a:latin typeface="Quicksand" panose="020B0604020202020204" charset="0"/>
              </a:rPr>
              <a:t> </a:t>
            </a:r>
            <a:r>
              <a:rPr lang="en-GB" sz="1800" b="1" dirty="0" err="1">
                <a:latin typeface="Quicksand" panose="020B0604020202020204" charset="0"/>
              </a:rPr>
              <a:t>tərəfdə</a:t>
            </a:r>
            <a:r>
              <a:rPr lang="en-GB" sz="1800" b="1" dirty="0">
                <a:latin typeface="Quicksand" panose="020B0604020202020204" charset="0"/>
              </a:rPr>
              <a:t> </a:t>
            </a:r>
            <a:r>
              <a:rPr lang="en-GB" sz="1800" b="1" dirty="0" err="1">
                <a:latin typeface="Quicksand" panose="020B0604020202020204" charset="0"/>
              </a:rPr>
              <a:t>yerləşdirilir</a:t>
            </a:r>
            <a:r>
              <a:rPr lang="en-GB" sz="1800" b="1" dirty="0">
                <a:latin typeface="Quicksand" panose="020B0604020202020204" charset="0"/>
              </a:rPr>
              <a:t>. 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-GB" sz="1800" b="1" dirty="0">
                <a:latin typeface="Quicksand" panose="020B0604020202020204" charset="0"/>
              </a:rPr>
              <a:t>Bu </a:t>
            </a:r>
            <a:r>
              <a:rPr lang="en-GB" sz="1800" b="1" dirty="0" err="1">
                <a:latin typeface="Quicksand" panose="020B0604020202020204" charset="0"/>
              </a:rPr>
              <a:t>şəkildə</a:t>
            </a:r>
            <a:r>
              <a:rPr lang="en-GB" sz="1800" b="1" dirty="0">
                <a:latin typeface="Quicksand" panose="020B0604020202020204" charset="0"/>
              </a:rPr>
              <a:t>, </a:t>
            </a:r>
            <a:r>
              <a:rPr lang="en-GB" sz="1800" b="1" dirty="0" err="1">
                <a:latin typeface="Quicksand" panose="020B0604020202020204" charset="0"/>
              </a:rPr>
              <a:t>ən</a:t>
            </a:r>
            <a:r>
              <a:rPr lang="en-GB" sz="1800" b="1" dirty="0">
                <a:latin typeface="Quicksand" panose="020B0604020202020204" charset="0"/>
              </a:rPr>
              <a:t> </a:t>
            </a:r>
            <a:r>
              <a:rPr lang="en-GB" sz="1800" b="1" dirty="0" err="1">
                <a:latin typeface="Quicksand" panose="020B0604020202020204" charset="0"/>
              </a:rPr>
              <a:t>böyük</a:t>
            </a:r>
            <a:r>
              <a:rPr lang="en-GB" sz="1800" b="1" dirty="0">
                <a:latin typeface="Quicksand" panose="020B0604020202020204" charset="0"/>
              </a:rPr>
              <a:t> element </a:t>
            </a:r>
            <a:r>
              <a:rPr lang="en-GB" sz="1800" b="1" dirty="0" err="1">
                <a:latin typeface="Quicksand" panose="020B0604020202020204" charset="0"/>
              </a:rPr>
              <a:t>əvvəlcə</a:t>
            </a:r>
            <a:r>
              <a:rPr lang="en-GB" sz="1800" b="1" dirty="0">
                <a:latin typeface="Quicksand" panose="020B0604020202020204" charset="0"/>
              </a:rPr>
              <a:t> </a:t>
            </a:r>
            <a:r>
              <a:rPr lang="en-GB" sz="1800" b="1" dirty="0" err="1">
                <a:latin typeface="Quicksand" panose="020B0604020202020204" charset="0"/>
              </a:rPr>
              <a:t>ən</a:t>
            </a:r>
            <a:r>
              <a:rPr lang="en-GB" sz="1800" b="1" dirty="0">
                <a:latin typeface="Quicksand" panose="020B0604020202020204" charset="0"/>
              </a:rPr>
              <a:t> </a:t>
            </a:r>
            <a:r>
              <a:rPr lang="en-GB" sz="1800" b="1" dirty="0" err="1">
                <a:latin typeface="Quicksand" panose="020B0604020202020204" charset="0"/>
              </a:rPr>
              <a:t>sağ</a:t>
            </a:r>
            <a:r>
              <a:rPr lang="en-GB" sz="1800" b="1" dirty="0">
                <a:latin typeface="Quicksand" panose="020B0604020202020204" charset="0"/>
              </a:rPr>
              <a:t> </a:t>
            </a:r>
            <a:r>
              <a:rPr lang="en-GB" sz="1800" b="1" dirty="0" err="1">
                <a:latin typeface="Quicksand" panose="020B0604020202020204" charset="0"/>
              </a:rPr>
              <a:t>tərəfə</a:t>
            </a:r>
            <a:r>
              <a:rPr lang="en-GB" sz="1800" b="1" dirty="0">
                <a:latin typeface="Quicksand" panose="020B0604020202020204" charset="0"/>
              </a:rPr>
              <a:t> </a:t>
            </a:r>
            <a:r>
              <a:rPr lang="en-GB" sz="1800" b="1" dirty="0" err="1">
                <a:latin typeface="Quicksand" panose="020B0604020202020204" charset="0"/>
              </a:rPr>
              <a:t>köçürülür</a:t>
            </a:r>
            <a:r>
              <a:rPr lang="en-GB" sz="1800" b="1" dirty="0">
                <a:latin typeface="Quicksand" panose="020B0604020202020204" charset="0"/>
              </a:rPr>
              <a:t>. 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-GB" sz="1800" b="1" dirty="0">
                <a:latin typeface="Quicksand" panose="020B0604020202020204" charset="0"/>
              </a:rPr>
              <a:t>Bu proses </a:t>
            </a:r>
            <a:r>
              <a:rPr lang="en-GB" sz="1800" b="1" dirty="0" err="1">
                <a:latin typeface="Quicksand" panose="020B0604020202020204" charset="0"/>
              </a:rPr>
              <a:t>daha</a:t>
            </a:r>
            <a:r>
              <a:rPr lang="en-GB" sz="1800" b="1" dirty="0">
                <a:latin typeface="Quicksand" panose="020B0604020202020204" charset="0"/>
              </a:rPr>
              <a:t> </a:t>
            </a:r>
            <a:r>
              <a:rPr lang="en-GB" sz="1800" b="1" dirty="0" err="1">
                <a:latin typeface="Quicksand" panose="020B0604020202020204" charset="0"/>
              </a:rPr>
              <a:t>sonra</a:t>
            </a:r>
            <a:r>
              <a:rPr lang="en-GB" sz="1800" b="1" dirty="0">
                <a:latin typeface="Quicksand" panose="020B0604020202020204" charset="0"/>
              </a:rPr>
              <a:t> </a:t>
            </a:r>
            <a:r>
              <a:rPr lang="en-GB" sz="1800" b="1" dirty="0" err="1">
                <a:latin typeface="Quicksand" panose="020B0604020202020204" charset="0"/>
              </a:rPr>
              <a:t>ikinci</a:t>
            </a:r>
            <a:r>
              <a:rPr lang="en-GB" sz="1800" b="1" dirty="0">
                <a:latin typeface="Quicksand" panose="020B0604020202020204" charset="0"/>
              </a:rPr>
              <a:t> </a:t>
            </a:r>
            <a:r>
              <a:rPr lang="en-GB" sz="1800" b="1" dirty="0" err="1">
                <a:latin typeface="Quicksand" panose="020B0604020202020204" charset="0"/>
              </a:rPr>
              <a:t>ən</a:t>
            </a:r>
            <a:r>
              <a:rPr lang="en-GB" sz="1800" b="1" dirty="0">
                <a:latin typeface="Quicksand" panose="020B0604020202020204" charset="0"/>
              </a:rPr>
              <a:t> </a:t>
            </a:r>
            <a:r>
              <a:rPr lang="en-GB" sz="1800" b="1" dirty="0" err="1">
                <a:latin typeface="Quicksand" panose="020B0604020202020204" charset="0"/>
              </a:rPr>
              <a:t>böyük</a:t>
            </a:r>
            <a:r>
              <a:rPr lang="en-GB" sz="1800" b="1" dirty="0">
                <a:latin typeface="Quicksand" panose="020B0604020202020204" charset="0"/>
              </a:rPr>
              <a:t> </a:t>
            </a:r>
            <a:r>
              <a:rPr lang="en-GB" sz="1800" b="1" dirty="0" err="1">
                <a:latin typeface="Quicksand" panose="020B0604020202020204" charset="0"/>
              </a:rPr>
              <a:t>olanı</a:t>
            </a:r>
            <a:r>
              <a:rPr lang="en-GB" sz="1800" b="1" dirty="0">
                <a:latin typeface="Quicksand" panose="020B0604020202020204" charset="0"/>
              </a:rPr>
              <a:t> </a:t>
            </a:r>
            <a:r>
              <a:rPr lang="en-GB" sz="1800" b="1" dirty="0" err="1">
                <a:latin typeface="Quicksand" panose="020B0604020202020204" charset="0"/>
              </a:rPr>
              <a:t>tapmaq</a:t>
            </a:r>
            <a:r>
              <a:rPr lang="en-GB" sz="1800" b="1" dirty="0">
                <a:latin typeface="Quicksand" panose="020B0604020202020204" charset="0"/>
              </a:rPr>
              <a:t> </a:t>
            </a:r>
            <a:r>
              <a:rPr lang="en-GB" sz="1800" b="1" dirty="0" err="1">
                <a:latin typeface="Quicksand" panose="020B0604020202020204" charset="0"/>
              </a:rPr>
              <a:t>və</a:t>
            </a:r>
            <a:r>
              <a:rPr lang="en-GB" sz="1800" b="1" dirty="0">
                <a:latin typeface="Quicksand" panose="020B0604020202020204" charset="0"/>
              </a:rPr>
              <a:t> </a:t>
            </a:r>
            <a:r>
              <a:rPr lang="en-GB" sz="1800" b="1" dirty="0" err="1">
                <a:latin typeface="Quicksand" panose="020B0604020202020204" charset="0"/>
              </a:rPr>
              <a:t>onu</a:t>
            </a:r>
            <a:r>
              <a:rPr lang="en-GB" sz="1800" b="1" dirty="0">
                <a:latin typeface="Quicksand" panose="020B0604020202020204" charset="0"/>
              </a:rPr>
              <a:t> </a:t>
            </a:r>
            <a:r>
              <a:rPr lang="en-GB" sz="1800" b="1" dirty="0" err="1">
                <a:latin typeface="Quicksand" panose="020B0604020202020204" charset="0"/>
              </a:rPr>
              <a:t>yerləşdirmək</a:t>
            </a:r>
            <a:r>
              <a:rPr lang="en-GB" sz="1800" b="1" dirty="0">
                <a:latin typeface="Quicksand" panose="020B0604020202020204" charset="0"/>
              </a:rPr>
              <a:t> </a:t>
            </a:r>
            <a:r>
              <a:rPr lang="en-GB" sz="1800" b="1" dirty="0" err="1">
                <a:latin typeface="Quicksand" panose="020B0604020202020204" charset="0"/>
              </a:rPr>
              <a:t>və</a:t>
            </a:r>
            <a:r>
              <a:rPr lang="en-GB" sz="1800" b="1" dirty="0">
                <a:latin typeface="Quicksand" panose="020B0604020202020204" charset="0"/>
              </a:rPr>
              <a:t> </a:t>
            </a:r>
            <a:r>
              <a:rPr lang="en-GB" sz="1800" b="1" dirty="0" err="1">
                <a:latin typeface="Quicksand" panose="020B0604020202020204" charset="0"/>
              </a:rPr>
              <a:t>verilənlər</a:t>
            </a:r>
            <a:r>
              <a:rPr lang="en-GB" sz="1800" b="1" dirty="0">
                <a:latin typeface="Quicksand" panose="020B0604020202020204" charset="0"/>
              </a:rPr>
              <a:t> </a:t>
            </a:r>
            <a:r>
              <a:rPr lang="en-GB" sz="1800" b="1" dirty="0" err="1">
                <a:latin typeface="Quicksand" panose="020B0604020202020204" charset="0"/>
              </a:rPr>
              <a:t>çeşidlənənə</a:t>
            </a:r>
            <a:r>
              <a:rPr lang="en-GB" sz="1800" b="1" dirty="0">
                <a:latin typeface="Quicksand" panose="020B0604020202020204" charset="0"/>
              </a:rPr>
              <a:t> </a:t>
            </a:r>
            <a:r>
              <a:rPr lang="en-GB" sz="1800" b="1" dirty="0" err="1">
                <a:latin typeface="Quicksand" panose="020B0604020202020204" charset="0"/>
              </a:rPr>
              <a:t>qədər</a:t>
            </a:r>
            <a:r>
              <a:rPr lang="en-GB" sz="1800" b="1" dirty="0">
                <a:latin typeface="Quicksand" panose="020B0604020202020204" charset="0"/>
              </a:rPr>
              <a:t> </a:t>
            </a:r>
            <a:r>
              <a:rPr lang="en-GB" sz="1800" b="1" dirty="0" err="1">
                <a:latin typeface="Quicksand" panose="020B0604020202020204" charset="0"/>
              </a:rPr>
              <a:t>davam</a:t>
            </a:r>
            <a:r>
              <a:rPr lang="en-GB" sz="1800" b="1" dirty="0">
                <a:latin typeface="Quicksand" panose="020B0604020202020204" charset="0"/>
              </a:rPr>
              <a:t> </a:t>
            </a:r>
            <a:r>
              <a:rPr lang="en-GB" sz="1800" b="1" dirty="0" err="1">
                <a:latin typeface="Quicksand" panose="020B0604020202020204" charset="0"/>
              </a:rPr>
              <a:t>etdirilir</a:t>
            </a:r>
            <a:r>
              <a:rPr lang="en-GB" sz="1800" b="1" dirty="0">
                <a:latin typeface="Quicksand" panose="020B0604020202020204" charset="0"/>
              </a:rPr>
              <a:t>.</a:t>
            </a:r>
          </a:p>
        </p:txBody>
      </p:sp>
      <p:sp>
        <p:nvSpPr>
          <p:cNvPr id="206" name="Google Shape;206;p26"/>
          <p:cNvSpPr txBox="1">
            <a:spLocks noGrp="1"/>
          </p:cNvSpPr>
          <p:nvPr>
            <p:ph type="title"/>
          </p:nvPr>
        </p:nvSpPr>
        <p:spPr>
          <a:xfrm>
            <a:off x="924057" y="693562"/>
            <a:ext cx="9656100" cy="810000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4400" dirty="0"/>
              <a:t>02. Bubble Sort</a:t>
            </a:r>
            <a:r>
              <a:rPr lang="en-GB" sz="4400" dirty="0"/>
              <a:t> </a:t>
            </a:r>
            <a:r>
              <a:rPr lang="en-GB" sz="4400" dirty="0" err="1"/>
              <a:t>necə</a:t>
            </a:r>
            <a:r>
              <a:rPr lang="en-GB" sz="4400" dirty="0"/>
              <a:t> </a:t>
            </a:r>
            <a:r>
              <a:rPr lang="en-GB" sz="4400" dirty="0" err="1"/>
              <a:t>işləyir</a:t>
            </a:r>
            <a:r>
              <a:rPr lang="en-GB" sz="4400" dirty="0"/>
              <a:t>?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5A22846-43C6-5731-A882-4BE5DD749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914" y="1929355"/>
            <a:ext cx="4222751" cy="47327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1414" y="3211849"/>
            <a:ext cx="4311528" cy="1116794"/>
            <a:chOff x="0" y="-76200"/>
            <a:chExt cx="9832974" cy="2546989"/>
          </a:xfrm>
        </p:grpSpPr>
        <p:sp>
          <p:nvSpPr>
            <p:cNvPr id="3" name="TextBox 3"/>
            <p:cNvSpPr txBox="1"/>
            <p:nvPr/>
          </p:nvSpPr>
          <p:spPr>
            <a:xfrm>
              <a:off x="0" y="-76200"/>
              <a:ext cx="9832974" cy="7311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534558" rtl="0" eaLnBrk="1" fontAlgn="auto" latinLnBrk="0" hangingPunct="1">
                <a:lnSpc>
                  <a:spcPts val="252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2105" b="0" i="0" u="none" strike="noStrike" kern="120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Mero Thai Bold"/>
                <a:ea typeface="+mn-ea"/>
                <a:cs typeface="Arial"/>
                <a:sym typeface="Arial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659160" y="1856607"/>
              <a:ext cx="8514657" cy="614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just" defTabSz="534558" rtl="0" eaLnBrk="1" fontAlgn="auto" latinLnBrk="0" hangingPunct="1">
                <a:lnSpc>
                  <a:spcPts val="21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754" b="0" i="0" u="none" strike="noStrike" kern="120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Neue Machina Light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4249" y="530709"/>
            <a:ext cx="4824696" cy="6993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534558" rtl="0" eaLnBrk="1" fontAlgn="auto" latinLnBrk="0" hangingPunct="1">
              <a:lnSpc>
                <a:spcPts val="631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az-Latn-AZ" sz="3200" b="0" i="0" u="none" strike="noStrike" kern="120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Mero Thai"/>
                <a:ea typeface="+mn-ea"/>
                <a:cs typeface="Arial"/>
                <a:sym typeface="Arial"/>
              </a:rPr>
              <a:t>Psevdo Kod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EFEFEF"/>
              </a:solidFill>
              <a:effectLst/>
              <a:uLnTx/>
              <a:uFillTx/>
              <a:latin typeface="Mero Thai"/>
              <a:ea typeface="+mn-ea"/>
              <a:cs typeface="Arial"/>
              <a:sym typeface="Arial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01414" y="1500946"/>
            <a:ext cx="6321900" cy="5655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534558" rtl="0" eaLnBrk="1" fontAlgn="auto" latinLnBrk="0" hangingPunct="1">
              <a:lnSpc>
                <a:spcPts val="21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  <a:sym typeface="Arial"/>
              </a:rPr>
              <a:t>function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  <a:sym typeface="Arial"/>
              </a:rPr>
              <a:t>jump_search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  <a:sym typeface="Arial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  <a:sym typeface="Arial"/>
              </a:rPr>
              <a:t>arr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  <a:sym typeface="Arial"/>
              </a:rPr>
              <a:t>, x):</a:t>
            </a:r>
          </a:p>
          <a:p>
            <a:pPr marL="0" marR="0" lvl="0" indent="0" algn="just" defTabSz="534558" rtl="0" eaLnBrk="1" fontAlgn="auto" latinLnBrk="0" hangingPunct="1">
              <a:lnSpc>
                <a:spcPts val="21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  <a:sym typeface="Arial"/>
              </a:rPr>
              <a:t>    n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  <a:sym typeface="Arial"/>
              </a:rPr>
              <a:t>len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  <a:sym typeface="Arial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  <a:sym typeface="Arial"/>
              </a:rPr>
              <a:t>arr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  <a:sym typeface="Arial"/>
              </a:rPr>
              <a:t>)</a:t>
            </a:r>
          </a:p>
          <a:p>
            <a:pPr marL="0" marR="0" lvl="0" indent="0" algn="just" defTabSz="534558" rtl="0" eaLnBrk="1" fontAlgn="auto" latinLnBrk="0" hangingPunct="1">
              <a:lnSpc>
                <a:spcPts val="21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  <a:sym typeface="Arial"/>
              </a:rPr>
              <a:t>    step = int(n ** 0.5</a:t>
            </a:r>
            <a:r>
              <a:rPr kumimoji="0" lang="az-Latn-AZ" sz="1800" b="0" i="0" u="none" strike="noStrike" kern="120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  <a:sym typeface="Arial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FEFEF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Cascadia Code" panose="020B0609020000020004" pitchFamily="49" charset="0"/>
              <a:sym typeface="Arial"/>
            </a:endParaRPr>
          </a:p>
          <a:p>
            <a:pPr marL="0" marR="0" lvl="0" indent="0" algn="just" defTabSz="534558" rtl="0" eaLnBrk="1" fontAlgn="auto" latinLnBrk="0" hangingPunct="1">
              <a:lnSpc>
                <a:spcPts val="21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  <a:sym typeface="Arial"/>
              </a:rPr>
              <a:t>    </a:t>
            </a:r>
          </a:p>
          <a:p>
            <a:pPr marL="0" marR="0" lvl="0" indent="0" algn="just" defTabSz="534558" rtl="0" eaLnBrk="1" fontAlgn="auto" latinLnBrk="0" hangingPunct="1">
              <a:lnSpc>
                <a:spcPts val="21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  <a:sym typeface="Arial"/>
              </a:rPr>
              <a:t>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  <a:sym typeface="Arial"/>
              </a:rPr>
              <a:t>prev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  <a:sym typeface="Arial"/>
              </a:rPr>
              <a:t> = 0</a:t>
            </a:r>
          </a:p>
          <a:p>
            <a:pPr marL="0" marR="0" lvl="0" indent="0" algn="just" defTabSz="534558" rtl="0" eaLnBrk="1" fontAlgn="auto" latinLnBrk="0" hangingPunct="1">
              <a:lnSpc>
                <a:spcPts val="21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  <a:sym typeface="Arial"/>
              </a:rPr>
              <a:t>    while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  <a:sym typeface="Arial"/>
              </a:rPr>
              <a:t>arr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  <a:sym typeface="Arial"/>
              </a:rPr>
              <a:t>[min(step, n) - 1] &lt; x:</a:t>
            </a:r>
          </a:p>
          <a:p>
            <a:pPr marL="0" marR="0" lvl="0" indent="0" algn="just" defTabSz="534558" rtl="0" eaLnBrk="1" fontAlgn="auto" latinLnBrk="0" hangingPunct="1">
              <a:lnSpc>
                <a:spcPts val="21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  <a:sym typeface="Arial"/>
              </a:rPr>
              <a:t>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  <a:sym typeface="Arial"/>
              </a:rPr>
              <a:t>prev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  <a:sym typeface="Arial"/>
              </a:rPr>
              <a:t> = step</a:t>
            </a:r>
          </a:p>
          <a:p>
            <a:pPr marL="0" marR="0" lvl="0" indent="0" algn="just" defTabSz="534558" rtl="0" eaLnBrk="1" fontAlgn="auto" latinLnBrk="0" hangingPunct="1">
              <a:lnSpc>
                <a:spcPts val="21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  <a:sym typeface="Arial"/>
              </a:rPr>
              <a:t>        step += int(n ** 0.5)</a:t>
            </a:r>
          </a:p>
          <a:p>
            <a:pPr marL="0" marR="0" lvl="0" indent="0" algn="just" defTabSz="534558" rtl="0" eaLnBrk="1" fontAlgn="auto" latinLnBrk="0" hangingPunct="1">
              <a:lnSpc>
                <a:spcPts val="21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  <a:sym typeface="Arial"/>
              </a:rPr>
              <a:t>        if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  <a:sym typeface="Arial"/>
              </a:rPr>
              <a:t>prev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  <a:sym typeface="Arial"/>
              </a:rPr>
              <a:t> &gt;= n:</a:t>
            </a:r>
          </a:p>
          <a:p>
            <a:pPr marL="0" marR="0" lvl="0" indent="0" algn="just" defTabSz="534558" rtl="0" eaLnBrk="1" fontAlgn="auto" latinLnBrk="0" hangingPunct="1">
              <a:lnSpc>
                <a:spcPts val="21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  <a:sym typeface="Arial"/>
              </a:rPr>
              <a:t>            return -</a:t>
            </a:r>
            <a:r>
              <a:rPr kumimoji="0" lang="az-Latn-AZ" sz="1800" b="0" i="0" u="none" strike="noStrike" kern="120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  <a:sym typeface="Arial"/>
              </a:rPr>
              <a:t>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FEFEF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Cascadia Code" panose="020B0609020000020004" pitchFamily="49" charset="0"/>
              <a:sym typeface="Arial"/>
            </a:endParaRPr>
          </a:p>
          <a:p>
            <a:pPr marL="0" marR="0" lvl="0" indent="0" algn="just" defTabSz="534558" rtl="0" eaLnBrk="1" fontAlgn="auto" latinLnBrk="0" hangingPunct="1">
              <a:lnSpc>
                <a:spcPts val="21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  <a:sym typeface="Arial"/>
              </a:rPr>
              <a:t>    </a:t>
            </a:r>
          </a:p>
          <a:p>
            <a:pPr marL="0" marR="0" lvl="0" indent="0" algn="just" defTabSz="534558" rtl="0" eaLnBrk="1" fontAlgn="auto" latinLnBrk="0" hangingPunct="1">
              <a:lnSpc>
                <a:spcPts val="21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  <a:sym typeface="Arial"/>
              </a:rPr>
              <a:t>    while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  <a:sym typeface="Arial"/>
              </a:rPr>
              <a:t>arr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  <a:sym typeface="Arial"/>
              </a:rPr>
              <a:t>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  <a:sym typeface="Arial"/>
              </a:rPr>
              <a:t>prev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  <a:sym typeface="Arial"/>
              </a:rPr>
              <a:t>] &lt; x:</a:t>
            </a:r>
          </a:p>
          <a:p>
            <a:pPr marL="0" marR="0" lvl="0" indent="0" algn="just" defTabSz="534558" rtl="0" eaLnBrk="1" fontAlgn="auto" latinLnBrk="0" hangingPunct="1">
              <a:lnSpc>
                <a:spcPts val="21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  <a:sym typeface="Arial"/>
              </a:rPr>
              <a:t>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  <a:sym typeface="Arial"/>
              </a:rPr>
              <a:t>prev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  <a:sym typeface="Arial"/>
              </a:rPr>
              <a:t> += 1</a:t>
            </a:r>
          </a:p>
          <a:p>
            <a:pPr marL="0" marR="0" lvl="0" indent="0" algn="just" defTabSz="534558" rtl="0" eaLnBrk="1" fontAlgn="auto" latinLnBrk="0" hangingPunct="1">
              <a:lnSpc>
                <a:spcPts val="21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  <a:sym typeface="Arial"/>
              </a:rPr>
              <a:t>        </a:t>
            </a:r>
          </a:p>
          <a:p>
            <a:pPr marL="0" marR="0" lvl="0" indent="0" algn="just" defTabSz="534558" rtl="0" eaLnBrk="1" fontAlgn="auto" latinLnBrk="0" hangingPunct="1">
              <a:lnSpc>
                <a:spcPts val="21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  <a:sym typeface="Arial"/>
              </a:rPr>
              <a:t>        if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  <a:sym typeface="Arial"/>
              </a:rPr>
              <a:t>prev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  <a:sym typeface="Arial"/>
              </a:rPr>
              <a:t> == min(step, n):</a:t>
            </a:r>
          </a:p>
          <a:p>
            <a:pPr marL="0" marR="0" lvl="0" indent="0" algn="just" defTabSz="534558" rtl="0" eaLnBrk="1" fontAlgn="auto" latinLnBrk="0" hangingPunct="1">
              <a:lnSpc>
                <a:spcPts val="21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  <a:sym typeface="Arial"/>
              </a:rPr>
              <a:t>            return -1</a:t>
            </a:r>
          </a:p>
          <a:p>
            <a:pPr marL="0" marR="0" lvl="0" indent="0" algn="just" defTabSz="534558" rtl="0" eaLnBrk="1" fontAlgn="auto" latinLnBrk="0" hangingPunct="1">
              <a:lnSpc>
                <a:spcPts val="21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  <a:sym typeface="Arial"/>
              </a:rPr>
              <a:t>    </a:t>
            </a:r>
          </a:p>
          <a:p>
            <a:pPr marL="0" marR="0" lvl="0" indent="0" algn="just" defTabSz="534558" rtl="0" eaLnBrk="1" fontAlgn="auto" latinLnBrk="0" hangingPunct="1">
              <a:lnSpc>
                <a:spcPts val="21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  <a:sym typeface="Arial"/>
              </a:rPr>
              <a:t>    if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  <a:sym typeface="Arial"/>
              </a:rPr>
              <a:t>arr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  <a:sym typeface="Arial"/>
              </a:rPr>
              <a:t>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  <a:sym typeface="Arial"/>
              </a:rPr>
              <a:t>prev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  <a:sym typeface="Arial"/>
              </a:rPr>
              <a:t>] == x:</a:t>
            </a:r>
          </a:p>
          <a:p>
            <a:pPr marL="0" marR="0" lvl="0" indent="0" algn="just" defTabSz="534558" rtl="0" eaLnBrk="1" fontAlgn="auto" latinLnBrk="0" hangingPunct="1">
              <a:lnSpc>
                <a:spcPts val="21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  <a:sym typeface="Arial"/>
              </a:rPr>
              <a:t>        return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  <a:sym typeface="Arial"/>
              </a:rPr>
              <a:t>prev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FEFEF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Cascadia Code" panose="020B0609020000020004" pitchFamily="49" charset="0"/>
              <a:sym typeface="Arial"/>
            </a:endParaRPr>
          </a:p>
          <a:p>
            <a:pPr marL="0" marR="0" lvl="0" indent="0" algn="just" defTabSz="534558" rtl="0" eaLnBrk="1" fontAlgn="auto" latinLnBrk="0" hangingPunct="1">
              <a:lnSpc>
                <a:spcPts val="21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  <a:sym typeface="Arial"/>
              </a:rPr>
              <a:t>    </a:t>
            </a:r>
          </a:p>
          <a:p>
            <a:pPr marL="0" marR="0" lvl="0" indent="0" algn="just" defTabSz="534558" rtl="0" eaLnBrk="1" fontAlgn="auto" latinLnBrk="0" hangingPunct="1">
              <a:lnSpc>
                <a:spcPts val="21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  <a:sym typeface="Arial"/>
              </a:rPr>
              <a:t>    return -1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3C81AF-7302-F7B2-3EAC-2ABA6216A08A}"/>
              </a:ext>
            </a:extLst>
          </p:cNvPr>
          <p:cNvCxnSpPr>
            <a:cxnSpLocks/>
          </p:cNvCxnSpPr>
          <p:nvPr/>
        </p:nvCxnSpPr>
        <p:spPr>
          <a:xfrm>
            <a:off x="6004153" y="530709"/>
            <a:ext cx="32441" cy="67323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Google Shape;205;p26">
            <a:extLst>
              <a:ext uri="{FF2B5EF4-FFF2-40B4-BE49-F238E27FC236}">
                <a16:creationId xmlns:a16="http://schemas.microsoft.com/office/drawing/2014/main" id="{772D5F69-35E8-EA18-23E6-B7E21B29E8F0}"/>
              </a:ext>
            </a:extLst>
          </p:cNvPr>
          <p:cNvSpPr txBox="1">
            <a:spLocks/>
          </p:cNvSpPr>
          <p:nvPr/>
        </p:nvSpPr>
        <p:spPr>
          <a:xfrm>
            <a:off x="6897478" y="1600594"/>
            <a:ext cx="4541855" cy="1849800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Quicksand" panose="020B0604020202020204" charset="0"/>
              </a:rPr>
              <a:t>BİG O NOTATİON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0F4D606-B6FA-8545-53C7-8B8CD49B5C7B}"/>
              </a:ext>
            </a:extLst>
          </p:cNvPr>
          <p:cNvSpPr/>
          <p:nvPr/>
        </p:nvSpPr>
        <p:spPr>
          <a:xfrm rot="5400000">
            <a:off x="7775244" y="3326649"/>
            <a:ext cx="1554519" cy="6899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FD35E7-1F93-BCD6-636A-7F3DE6BB0106}"/>
              </a:ext>
            </a:extLst>
          </p:cNvPr>
          <p:cNvSpPr/>
          <p:nvPr/>
        </p:nvSpPr>
        <p:spPr>
          <a:xfrm>
            <a:off x="7191644" y="4738740"/>
            <a:ext cx="2906718" cy="2391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19461B-490B-C8A4-2291-3C9BEADAD6D0}"/>
              </a:ext>
            </a:extLst>
          </p:cNvPr>
          <p:cNvSpPr txBox="1"/>
          <p:nvPr/>
        </p:nvSpPr>
        <p:spPr>
          <a:xfrm>
            <a:off x="7125567" y="5129749"/>
            <a:ext cx="303887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n-lt"/>
              </a:rPr>
              <a:t> Best Case  </a:t>
            </a:r>
            <a:r>
              <a:rPr lang="az-Latn-AZ" sz="2000" dirty="0">
                <a:solidFill>
                  <a:schemeClr val="bg1"/>
                </a:solidFill>
                <a:latin typeface="+mn-lt"/>
              </a:rPr>
              <a:t>-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&gt;  O(1)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+mn-lt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+mn-lt"/>
              </a:rPr>
              <a:t> Average Case -&gt;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n-lt"/>
              </a:rPr>
              <a:t>O(</a:t>
            </a:r>
            <a:r>
              <a:rPr lang="en-US" sz="2800" b="0" i="0" dirty="0">
                <a:solidFill>
                  <a:srgbClr val="ECECEC"/>
                </a:solidFill>
                <a:effectLst/>
                <a:latin typeface="Söhne"/>
              </a:rPr>
              <a:t>√n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+mn-lt"/>
              </a:rPr>
              <a:t>)</a:t>
            </a:r>
          </a:p>
          <a:p>
            <a:pPr algn="ctr"/>
            <a:endParaRPr lang="en-US" sz="2000" b="0" i="0" dirty="0">
              <a:solidFill>
                <a:schemeClr val="bg1"/>
              </a:solidFill>
              <a:effectLst/>
              <a:latin typeface="+mn-lt"/>
            </a:endParaRPr>
          </a:p>
          <a:p>
            <a:pPr algn="ctr"/>
            <a:r>
              <a:rPr lang="en-US" sz="2000" b="0" i="0" dirty="0">
                <a:solidFill>
                  <a:schemeClr val="bg1"/>
                </a:solidFill>
                <a:effectLst/>
                <a:latin typeface="+mn-lt"/>
              </a:rPr>
              <a:t>Worst Case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  -&gt; O(</a:t>
            </a:r>
            <a:r>
              <a:rPr lang="en-US" sz="2800" b="0" i="0" dirty="0">
                <a:solidFill>
                  <a:srgbClr val="ECECEC"/>
                </a:solidFill>
                <a:effectLst/>
                <a:latin typeface="Söhne"/>
              </a:rPr>
              <a:t>√n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23541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1414" y="2861232"/>
            <a:ext cx="3481162" cy="1069927"/>
            <a:chOff x="0" y="-76200"/>
            <a:chExt cx="7939220" cy="2440100"/>
          </a:xfrm>
        </p:grpSpPr>
        <p:sp>
          <p:nvSpPr>
            <p:cNvPr id="3" name="TextBox 3"/>
            <p:cNvSpPr txBox="1"/>
            <p:nvPr/>
          </p:nvSpPr>
          <p:spPr>
            <a:xfrm>
              <a:off x="0" y="-76200"/>
              <a:ext cx="7939220" cy="7311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534558">
                <a:lnSpc>
                  <a:spcPts val="2532"/>
                </a:lnSpc>
                <a:buClrTx/>
              </a:pPr>
              <a:r>
                <a:rPr lang="en-US" sz="2110" kern="1200">
                  <a:solidFill>
                    <a:srgbClr val="EFEFEF"/>
                  </a:solidFill>
                  <a:latin typeface="Mero Thai Bold"/>
                  <a:ea typeface="+mn-ea"/>
                  <a:cs typeface="+mn-cs"/>
                </a:rPr>
                <a:t>VS Linear Search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532211" y="1135536"/>
              <a:ext cx="6874801" cy="1228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534558">
                <a:lnSpc>
                  <a:spcPts val="2109"/>
                </a:lnSpc>
                <a:buClrTx/>
              </a:pPr>
              <a:r>
                <a:rPr lang="en-US" sz="1758" kern="1200">
                  <a:solidFill>
                    <a:srgbClr val="EFEFEF"/>
                  </a:solidFill>
                  <a:latin typeface="Neue Machina Light"/>
                  <a:ea typeface="+mn-ea"/>
                  <a:cs typeface="+mn-cs"/>
                </a:rPr>
                <a:t>Xətti axtarışdan daha az müqayisə tələb edir.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01414" y="987492"/>
            <a:ext cx="9488984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534558">
              <a:lnSpc>
                <a:spcPts val="5612"/>
              </a:lnSpc>
              <a:buClrTx/>
            </a:pPr>
            <a:r>
              <a:rPr lang="en-US" sz="4677" kern="1200">
                <a:solidFill>
                  <a:srgbClr val="EFEFEF"/>
                </a:solidFill>
                <a:latin typeface="Mero Thai Bold"/>
                <a:ea typeface="+mn-ea"/>
                <a:cs typeface="+mn-cs"/>
              </a:rPr>
              <a:t>Comparison with Other Search Algorithms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609236" y="2731991"/>
            <a:ext cx="3481162" cy="1608536"/>
            <a:chOff x="0" y="-76200"/>
            <a:chExt cx="7939220" cy="3668465"/>
          </a:xfrm>
        </p:grpSpPr>
        <p:sp>
          <p:nvSpPr>
            <p:cNvPr id="7" name="TextBox 7"/>
            <p:cNvSpPr txBox="1"/>
            <p:nvPr/>
          </p:nvSpPr>
          <p:spPr>
            <a:xfrm>
              <a:off x="0" y="-76200"/>
              <a:ext cx="7939220" cy="7311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534558">
                <a:lnSpc>
                  <a:spcPts val="2532"/>
                </a:lnSpc>
                <a:buClrTx/>
              </a:pPr>
              <a:r>
                <a:rPr lang="en-US" sz="2110" kern="1200">
                  <a:solidFill>
                    <a:srgbClr val="EFEFEF"/>
                  </a:solidFill>
                  <a:latin typeface="Mero Thai Bold"/>
                  <a:ea typeface="+mn-ea"/>
                  <a:cs typeface="+mn-cs"/>
                </a:rPr>
                <a:t>VS Binary Search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32211" y="1135536"/>
              <a:ext cx="6874801" cy="24567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534558">
                <a:lnSpc>
                  <a:spcPts val="2109"/>
                </a:lnSpc>
                <a:buClrTx/>
              </a:pPr>
              <a:r>
                <a:rPr lang="en-US" sz="1758" kern="1200">
                  <a:solidFill>
                    <a:srgbClr val="EFEFEF"/>
                  </a:solidFill>
                  <a:latin typeface="Neue Machina Light"/>
                  <a:ea typeface="+mn-ea"/>
                  <a:cs typeface="+mn-cs"/>
                </a:rPr>
                <a:t>Hər ikisi nizamlı sıralarla işləyir.Fərqli cəhəti Jump alqoritminin ardıcıl yerinə yetirilməsidir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605326" y="4392947"/>
            <a:ext cx="3481162" cy="1339231"/>
            <a:chOff x="0" y="-76200"/>
            <a:chExt cx="7939220" cy="305428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76200"/>
              <a:ext cx="7939220" cy="7311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534558">
                <a:lnSpc>
                  <a:spcPts val="2532"/>
                </a:lnSpc>
                <a:buClrTx/>
              </a:pPr>
              <a:r>
                <a:rPr lang="en-US" sz="2110" kern="1200">
                  <a:solidFill>
                    <a:srgbClr val="EFEFEF"/>
                  </a:solidFill>
                  <a:latin typeface="Mero Thai Bold"/>
                  <a:ea typeface="+mn-ea"/>
                  <a:cs typeface="+mn-cs"/>
                </a:rPr>
                <a:t>VS Interpolation Search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32211" y="1135536"/>
              <a:ext cx="6874801" cy="18425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534558">
                <a:lnSpc>
                  <a:spcPts val="2109"/>
                </a:lnSpc>
                <a:buClrTx/>
              </a:pPr>
              <a:r>
                <a:rPr lang="en-US" sz="1758" kern="1200">
                  <a:solidFill>
                    <a:srgbClr val="EFEFEF"/>
                  </a:solidFill>
                  <a:latin typeface="Neue Machina Light"/>
                  <a:ea typeface="+mn-ea"/>
                  <a:cs typeface="+mn-cs"/>
                </a:rPr>
                <a:t>Vahid paylanmış məlumat üçün interpolyasiya axtarışından daha səmərəlidir.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949C7A-815E-33DC-3644-2145365F3DFB}"/>
              </a:ext>
            </a:extLst>
          </p:cNvPr>
          <p:cNvSpPr txBox="1"/>
          <p:nvPr/>
        </p:nvSpPr>
        <p:spPr>
          <a:xfrm>
            <a:off x="683655" y="1527349"/>
            <a:ext cx="649123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5400" dirty="0">
                <a:solidFill>
                  <a:srgbClr val="FF0000"/>
                </a:solidFill>
                <a:latin typeface="Algerian" panose="04020705040A02060702" pitchFamily="82" charset="0"/>
                <a:cs typeface="Cascadia Code ExtraLight" panose="020B0609020000020004" pitchFamily="49" charset="0"/>
              </a:rPr>
              <a:t>DİNLƏDİYİNİZ ÜÇÜN TƏŞƏKKÜRLƏR </a:t>
            </a:r>
            <a:endParaRPr lang="en-US" sz="5400" dirty="0">
              <a:solidFill>
                <a:srgbClr val="FF0000"/>
              </a:solidFill>
              <a:latin typeface="Algerian" panose="04020705040A02060702" pitchFamily="82" charset="0"/>
              <a:cs typeface="Cascadia Code ExtraLight" panose="020B0609020000020004" pitchFamily="49" charset="0"/>
            </a:endParaRPr>
          </a:p>
          <a:p>
            <a:r>
              <a:rPr lang="az-Latn-AZ" sz="5400" dirty="0">
                <a:solidFill>
                  <a:srgbClr val="FF0000"/>
                </a:solidFill>
                <a:latin typeface="Algerian" panose="04020705040A02060702" pitchFamily="82" charset="0"/>
                <a:cs typeface="Cascadia Code ExtraLight" panose="020B0609020000020004" pitchFamily="49" charset="0"/>
              </a:rPr>
              <a:t>BƏYƏNMƏYƏNLƏRƏ TƏŞƏKKÜR YOXDU </a:t>
            </a:r>
            <a:r>
              <a:rPr lang="en-US" sz="5400" dirty="0">
                <a:solidFill>
                  <a:srgbClr val="FF0000"/>
                </a:solidFill>
                <a:latin typeface="Algerian" panose="04020705040A02060702" pitchFamily="82" charset="0"/>
                <a:cs typeface="Cascadia Code ExtraLight" panose="020B0609020000020004" pitchFamily="49" charset="0"/>
              </a:rPr>
              <a:t>:</a:t>
            </a:r>
            <a:r>
              <a:rPr lang="az-Latn-AZ" sz="5400" dirty="0">
                <a:solidFill>
                  <a:srgbClr val="FF0000"/>
                </a:solidFill>
                <a:latin typeface="Algerian" panose="04020705040A02060702" pitchFamily="82" charset="0"/>
                <a:cs typeface="Cascadia Code ExtraLight" panose="020B0609020000020004" pitchFamily="49" charset="0"/>
              </a:rPr>
              <a:t>))</a:t>
            </a:r>
            <a:endParaRPr lang="en-US" sz="5400" dirty="0">
              <a:solidFill>
                <a:srgbClr val="FF0000"/>
              </a:solidFill>
              <a:latin typeface="Algerian" panose="04020705040A02060702" pitchFamily="82" charset="0"/>
              <a:cs typeface="Cascadia Code ExtraLight" panose="020B0609020000020004" pitchFamily="49" charset="0"/>
            </a:endParaRPr>
          </a:p>
        </p:txBody>
      </p:sp>
      <p:pic>
        <p:nvPicPr>
          <p:cNvPr id="4" name="Picture 3" descr="A cartoon emoji with hearts over eyes&#10;&#10;Description automatically generated">
            <a:extLst>
              <a:ext uri="{FF2B5EF4-FFF2-40B4-BE49-F238E27FC236}">
                <a16:creationId xmlns:a16="http://schemas.microsoft.com/office/drawing/2014/main" id="{72F7012A-AE2E-5253-9156-DFAB9694D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313" y="3589926"/>
            <a:ext cx="2568845" cy="256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887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>
            <a:spLocks noGrp="1"/>
          </p:cNvSpPr>
          <p:nvPr>
            <p:ph type="title"/>
          </p:nvPr>
        </p:nvSpPr>
        <p:spPr>
          <a:xfrm>
            <a:off x="924057" y="693562"/>
            <a:ext cx="9656100" cy="810000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4400" dirty="0"/>
              <a:t>03. Bubble Sort</a:t>
            </a:r>
            <a:r>
              <a:rPr lang="en-GB" sz="4400" dirty="0"/>
              <a:t> </a:t>
            </a:r>
            <a:r>
              <a:rPr lang="az-Latn-AZ" sz="4400" dirty="0"/>
              <a:t>– Big O notation</a:t>
            </a:r>
            <a:endParaRPr lang="en-GB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359C87-93B2-D108-7DA4-93F84605C018}"/>
              </a:ext>
            </a:extLst>
          </p:cNvPr>
          <p:cNvSpPr txBox="1"/>
          <p:nvPr/>
        </p:nvSpPr>
        <p:spPr>
          <a:xfrm>
            <a:off x="613134" y="3168286"/>
            <a:ext cx="66122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Latn-AZ" sz="3600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1) </a:t>
            </a:r>
            <a:r>
              <a:rPr lang="pt-BR" sz="3600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Ən pis vəziyyət: O(n^2)</a:t>
            </a:r>
          </a:p>
          <a:p>
            <a:r>
              <a:rPr lang="az-Latn-AZ" sz="3600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2) </a:t>
            </a:r>
            <a:r>
              <a:rPr lang="pt-BR" sz="3600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Orta hal: O(n^2)</a:t>
            </a:r>
          </a:p>
          <a:p>
            <a:r>
              <a:rPr lang="az-Latn-AZ" sz="3600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3) </a:t>
            </a:r>
            <a:r>
              <a:rPr lang="pt-BR" sz="3600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Ən yaxşı hal: O(n)</a:t>
            </a:r>
            <a:endParaRPr lang="en-US" sz="3600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Understanding Big O Notation: A Guide to Time and Space Complexity Analysis  | by Mouad Oumous | Javarevisited | Feb, 2024 | Medium">
            <a:extLst>
              <a:ext uri="{FF2B5EF4-FFF2-40B4-BE49-F238E27FC236}">
                <a16:creationId xmlns:a16="http://schemas.microsoft.com/office/drawing/2014/main" id="{0DA45006-DADF-1D56-194B-EC92DD7A2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501" y="2396466"/>
            <a:ext cx="3577178" cy="309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66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>
            <a:spLocks noGrp="1"/>
          </p:cNvSpPr>
          <p:nvPr>
            <p:ph type="title"/>
          </p:nvPr>
        </p:nvSpPr>
        <p:spPr>
          <a:xfrm>
            <a:off x="672849" y="786283"/>
            <a:ext cx="9656100" cy="810000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/>
          <a:p>
            <a:r>
              <a:rPr lang="az-Latn-AZ" dirty="0"/>
              <a:t>Aşağıdakı təsvirin köməyi ilə qabarcıq növünün işini başa düşək:</a:t>
            </a:r>
            <a:endParaRPr lang="en-GB" dirty="0"/>
          </a:p>
        </p:txBody>
      </p:sp>
      <p:sp>
        <p:nvSpPr>
          <p:cNvPr id="2" name="Google Shape;205;p26">
            <a:extLst>
              <a:ext uri="{FF2B5EF4-FFF2-40B4-BE49-F238E27FC236}">
                <a16:creationId xmlns:a16="http://schemas.microsoft.com/office/drawing/2014/main" id="{4C3CBC94-2E20-3679-6B5D-888AC4AA146E}"/>
              </a:ext>
            </a:extLst>
          </p:cNvPr>
          <p:cNvSpPr txBox="1">
            <a:spLocks/>
          </p:cNvSpPr>
          <p:nvPr/>
        </p:nvSpPr>
        <p:spPr>
          <a:xfrm>
            <a:off x="672849" y="2120957"/>
            <a:ext cx="8290281" cy="1849800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 fontAlgn="base"/>
            <a:r>
              <a:rPr lang="en-GB" sz="2000" b="1" i="0" dirty="0" err="1">
                <a:solidFill>
                  <a:srgbClr val="424963"/>
                </a:solidFill>
                <a:effectLst/>
                <a:latin typeface="Quicksand" panose="020B0604020202020204" charset="0"/>
              </a:rPr>
              <a:t>Daxiletmə</a:t>
            </a:r>
            <a:r>
              <a:rPr lang="en-GB" sz="2000" b="1" i="0" dirty="0">
                <a:solidFill>
                  <a:srgbClr val="424963"/>
                </a:solidFill>
                <a:effectLst/>
                <a:latin typeface="Quicksand" panose="020B0604020202020204" charset="0"/>
              </a:rPr>
              <a:t>: </a:t>
            </a:r>
            <a:r>
              <a:rPr lang="en-GB" sz="2000" b="1" i="0" dirty="0" err="1">
                <a:solidFill>
                  <a:srgbClr val="424963"/>
                </a:solidFill>
                <a:effectLst/>
                <a:latin typeface="Quicksand" panose="020B0604020202020204" charset="0"/>
              </a:rPr>
              <a:t>arr</a:t>
            </a:r>
            <a:r>
              <a:rPr lang="en-GB" sz="2000" b="1" i="0" dirty="0">
                <a:solidFill>
                  <a:srgbClr val="424963"/>
                </a:solidFill>
                <a:effectLst/>
                <a:latin typeface="Quicksand" panose="020B0604020202020204" charset="0"/>
              </a:rPr>
              <a:t>[] = {6, 3, 0, 5}</a:t>
            </a:r>
            <a:endParaRPr lang="en-GB" sz="2000" b="1" dirty="0">
              <a:solidFill>
                <a:srgbClr val="424963"/>
              </a:solidFill>
              <a:latin typeface="Quicksand" panose="020B0604020202020204" charset="0"/>
            </a:endParaRPr>
          </a:p>
          <a:p>
            <a:pPr algn="l" fontAlgn="base"/>
            <a:r>
              <a:rPr lang="en-GB" sz="2000" b="1" i="0" dirty="0">
                <a:solidFill>
                  <a:srgbClr val="424963"/>
                </a:solidFill>
                <a:effectLst/>
                <a:latin typeface="Quicksand" panose="020B0604020202020204" charset="0"/>
              </a:rPr>
              <a:t>İlk </a:t>
            </a:r>
            <a:r>
              <a:rPr lang="en-GB" sz="2000" b="1" i="0" dirty="0" err="1">
                <a:solidFill>
                  <a:srgbClr val="424963"/>
                </a:solidFill>
                <a:effectLst/>
                <a:latin typeface="Quicksand" panose="020B0604020202020204" charset="0"/>
              </a:rPr>
              <a:t>keçid</a:t>
            </a:r>
            <a:r>
              <a:rPr lang="en-GB" sz="2000" b="1" i="0" dirty="0">
                <a:solidFill>
                  <a:srgbClr val="424963"/>
                </a:solidFill>
                <a:effectLst/>
                <a:latin typeface="Quicksand" panose="020B0604020202020204" charset="0"/>
              </a:rPr>
              <a:t>: </a:t>
            </a:r>
          </a:p>
          <a:p>
            <a:pPr algn="l" fontAlgn="base"/>
            <a:endParaRPr lang="en-GB" sz="2000" b="1" i="0" dirty="0">
              <a:solidFill>
                <a:srgbClr val="424963"/>
              </a:solidFill>
              <a:effectLst/>
              <a:latin typeface="Quicksand" panose="020B0604020202020204" charset="0"/>
            </a:endParaRPr>
          </a:p>
          <a:p>
            <a:pPr algn="l" fontAlgn="base"/>
            <a:r>
              <a:rPr lang="en-GB" sz="2000" b="1" i="0" dirty="0" err="1">
                <a:solidFill>
                  <a:srgbClr val="424963"/>
                </a:solidFill>
                <a:effectLst/>
                <a:latin typeface="Quicksand" panose="020B0604020202020204" charset="0"/>
              </a:rPr>
              <a:t>Ən</a:t>
            </a:r>
            <a:r>
              <a:rPr lang="en-GB" sz="2000" b="1" i="0" dirty="0">
                <a:solidFill>
                  <a:srgbClr val="424963"/>
                </a:solidFill>
                <a:effectLst/>
                <a:latin typeface="Quicksand" panose="020B0604020202020204" charset="0"/>
              </a:rPr>
              <a:t> </a:t>
            </a:r>
            <a:r>
              <a:rPr lang="en-GB" sz="2000" b="1" i="0" dirty="0" err="1">
                <a:solidFill>
                  <a:srgbClr val="424963"/>
                </a:solidFill>
                <a:effectLst/>
                <a:latin typeface="Quicksand" panose="020B0604020202020204" charset="0"/>
              </a:rPr>
              <a:t>böyük</a:t>
            </a:r>
            <a:r>
              <a:rPr lang="en-GB" sz="2000" b="1" i="0" dirty="0">
                <a:solidFill>
                  <a:srgbClr val="424963"/>
                </a:solidFill>
                <a:effectLst/>
                <a:latin typeface="Quicksand" panose="020B0604020202020204" charset="0"/>
              </a:rPr>
              <a:t> element </a:t>
            </a:r>
            <a:r>
              <a:rPr lang="en-GB" sz="2000" b="1" i="0" dirty="0" err="1">
                <a:solidFill>
                  <a:srgbClr val="424963"/>
                </a:solidFill>
                <a:effectLst/>
                <a:latin typeface="Quicksand" panose="020B0604020202020204" charset="0"/>
              </a:rPr>
              <a:t>düzgün</a:t>
            </a:r>
            <a:r>
              <a:rPr lang="en-GB" sz="2000" b="1" i="0" dirty="0">
                <a:solidFill>
                  <a:srgbClr val="424963"/>
                </a:solidFill>
                <a:effectLst/>
                <a:latin typeface="Quicksand" panose="020B0604020202020204" charset="0"/>
              </a:rPr>
              <a:t> </a:t>
            </a:r>
            <a:r>
              <a:rPr lang="en-GB" sz="2000" b="1" i="0" dirty="0" err="1">
                <a:solidFill>
                  <a:srgbClr val="424963"/>
                </a:solidFill>
                <a:effectLst/>
                <a:latin typeface="Quicksand" panose="020B0604020202020204" charset="0"/>
              </a:rPr>
              <a:t>mövqedə</a:t>
            </a:r>
            <a:r>
              <a:rPr lang="en-GB" sz="2000" b="1" i="0" dirty="0">
                <a:solidFill>
                  <a:srgbClr val="424963"/>
                </a:solidFill>
                <a:effectLst/>
                <a:latin typeface="Quicksand" panose="020B0604020202020204" charset="0"/>
              </a:rPr>
              <a:t>, </a:t>
            </a:r>
            <a:r>
              <a:rPr lang="en-GB" sz="2000" b="1" i="0" dirty="0" err="1">
                <a:solidFill>
                  <a:srgbClr val="424963"/>
                </a:solidFill>
                <a:effectLst/>
                <a:latin typeface="Quicksand" panose="020B0604020202020204" charset="0"/>
              </a:rPr>
              <a:t>yəni</a:t>
            </a:r>
            <a:r>
              <a:rPr lang="en-GB" sz="2000" b="1" i="0" dirty="0">
                <a:solidFill>
                  <a:srgbClr val="424963"/>
                </a:solidFill>
                <a:effectLst/>
                <a:latin typeface="Quicksand" panose="020B0604020202020204" charset="0"/>
              </a:rPr>
              <a:t> </a:t>
            </a:r>
            <a:r>
              <a:rPr lang="en-GB" sz="2000" b="1" i="0" dirty="0" err="1">
                <a:solidFill>
                  <a:srgbClr val="424963"/>
                </a:solidFill>
                <a:effectLst/>
                <a:latin typeface="Quicksand" panose="020B0604020202020204" charset="0"/>
              </a:rPr>
              <a:t>massivin</a:t>
            </a:r>
            <a:r>
              <a:rPr lang="en-GB" sz="2000" b="1" i="0" dirty="0">
                <a:solidFill>
                  <a:srgbClr val="424963"/>
                </a:solidFill>
                <a:effectLst/>
                <a:latin typeface="Quicksand" panose="020B0604020202020204" charset="0"/>
              </a:rPr>
              <a:t> </a:t>
            </a:r>
            <a:r>
              <a:rPr lang="en-GB" sz="2000" b="1" i="0" dirty="0" err="1">
                <a:solidFill>
                  <a:srgbClr val="424963"/>
                </a:solidFill>
                <a:effectLst/>
                <a:latin typeface="Quicksand" panose="020B0604020202020204" charset="0"/>
              </a:rPr>
              <a:t>sonunda</a:t>
            </a:r>
            <a:r>
              <a:rPr lang="en-GB" sz="2000" b="1" i="0" dirty="0">
                <a:solidFill>
                  <a:srgbClr val="424963"/>
                </a:solidFill>
                <a:effectLst/>
                <a:latin typeface="Quicksand" panose="020B0604020202020204" charset="0"/>
              </a:rPr>
              <a:t> </a:t>
            </a:r>
            <a:r>
              <a:rPr lang="en-GB" sz="2000" b="1" i="0" dirty="0" err="1">
                <a:solidFill>
                  <a:srgbClr val="424963"/>
                </a:solidFill>
                <a:effectLst/>
                <a:latin typeface="Quicksand" panose="020B0604020202020204" charset="0"/>
              </a:rPr>
              <a:t>yerləşdirilir</a:t>
            </a:r>
            <a:r>
              <a:rPr lang="en-GB" sz="2000" b="1" i="0" dirty="0">
                <a:solidFill>
                  <a:srgbClr val="424963"/>
                </a:solidFill>
                <a:effectLst/>
                <a:latin typeface="Quicksand" panose="020B0604020202020204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940297-F467-3E9F-E902-F4A7EE3E6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49" y="4054343"/>
            <a:ext cx="6038458" cy="283807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5;p26">
            <a:extLst>
              <a:ext uri="{FF2B5EF4-FFF2-40B4-BE49-F238E27FC236}">
                <a16:creationId xmlns:a16="http://schemas.microsoft.com/office/drawing/2014/main" id="{94B7C379-D8D1-2420-79CD-0E7E686E888F}"/>
              </a:ext>
            </a:extLst>
          </p:cNvPr>
          <p:cNvSpPr txBox="1">
            <a:spLocks/>
          </p:cNvSpPr>
          <p:nvPr/>
        </p:nvSpPr>
        <p:spPr>
          <a:xfrm>
            <a:off x="602510" y="322302"/>
            <a:ext cx="8290281" cy="1849800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 fontAlgn="base"/>
            <a:r>
              <a:rPr lang="en-GB" sz="3600" b="1" i="0" dirty="0" err="1">
                <a:solidFill>
                  <a:srgbClr val="424963"/>
                </a:solidFill>
                <a:effectLst/>
                <a:latin typeface="Quicksand" panose="020B0604020202020204" charset="0"/>
              </a:rPr>
              <a:t>İkinci</a:t>
            </a:r>
            <a:r>
              <a:rPr lang="en-GB" sz="3600" b="1" i="0" dirty="0">
                <a:solidFill>
                  <a:srgbClr val="424963"/>
                </a:solidFill>
                <a:effectLst/>
                <a:latin typeface="Quicksand" panose="020B0604020202020204" charset="0"/>
              </a:rPr>
              <a:t> </a:t>
            </a:r>
            <a:r>
              <a:rPr lang="en-GB" sz="3600" b="1" i="0" dirty="0" err="1">
                <a:solidFill>
                  <a:srgbClr val="424963"/>
                </a:solidFill>
                <a:effectLst/>
                <a:latin typeface="Quicksand" panose="020B0604020202020204" charset="0"/>
              </a:rPr>
              <a:t>keçid</a:t>
            </a:r>
            <a:r>
              <a:rPr lang="en-GB" sz="3600" b="1" i="0" dirty="0">
                <a:solidFill>
                  <a:srgbClr val="424963"/>
                </a:solidFill>
                <a:effectLst/>
                <a:latin typeface="Quicksand" panose="020B0604020202020204" charset="0"/>
              </a:rPr>
              <a:t>: </a:t>
            </a:r>
          </a:p>
          <a:p>
            <a:pPr algn="l" fontAlgn="base"/>
            <a:endParaRPr lang="en-GB" sz="3600" b="1" i="0" dirty="0">
              <a:solidFill>
                <a:srgbClr val="424963"/>
              </a:solidFill>
              <a:effectLst/>
              <a:latin typeface="Quicksand" panose="020B0604020202020204" charset="0"/>
            </a:endParaRPr>
          </a:p>
          <a:p>
            <a:pPr algn="l" fontAlgn="base"/>
            <a:r>
              <a:rPr lang="en-GB" sz="3600" b="1" i="0" dirty="0" err="1">
                <a:solidFill>
                  <a:srgbClr val="424963"/>
                </a:solidFill>
                <a:effectLst/>
                <a:latin typeface="Quicksand" panose="020B0604020202020204" charset="0"/>
              </a:rPr>
              <a:t>İkinci</a:t>
            </a:r>
            <a:r>
              <a:rPr lang="en-GB" sz="3600" b="1" i="0" dirty="0">
                <a:solidFill>
                  <a:srgbClr val="424963"/>
                </a:solidFill>
                <a:effectLst/>
                <a:latin typeface="Quicksand" panose="020B0604020202020204" charset="0"/>
              </a:rPr>
              <a:t> </a:t>
            </a:r>
            <a:r>
              <a:rPr lang="en-GB" sz="3600" b="1" i="0" dirty="0" err="1">
                <a:solidFill>
                  <a:srgbClr val="424963"/>
                </a:solidFill>
                <a:effectLst/>
                <a:latin typeface="Quicksand" panose="020B0604020202020204" charset="0"/>
              </a:rPr>
              <a:t>ən</a:t>
            </a:r>
            <a:r>
              <a:rPr lang="en-GB" sz="3600" b="1" i="0" dirty="0">
                <a:solidFill>
                  <a:srgbClr val="424963"/>
                </a:solidFill>
                <a:effectLst/>
                <a:latin typeface="Quicksand" panose="020B0604020202020204" charset="0"/>
              </a:rPr>
              <a:t> </a:t>
            </a:r>
            <a:r>
              <a:rPr lang="en-GB" sz="3600" b="1" i="0" dirty="0" err="1">
                <a:solidFill>
                  <a:srgbClr val="424963"/>
                </a:solidFill>
                <a:effectLst/>
                <a:latin typeface="Quicksand" panose="020B0604020202020204" charset="0"/>
              </a:rPr>
              <a:t>böyük</a:t>
            </a:r>
            <a:r>
              <a:rPr lang="en-GB" sz="3600" b="1" i="0" dirty="0">
                <a:solidFill>
                  <a:srgbClr val="424963"/>
                </a:solidFill>
                <a:effectLst/>
                <a:latin typeface="Quicksand" panose="020B0604020202020204" charset="0"/>
              </a:rPr>
              <a:t> </a:t>
            </a:r>
            <a:r>
              <a:rPr lang="en-GB" sz="3600" b="1" i="0" dirty="0" err="1">
                <a:solidFill>
                  <a:srgbClr val="424963"/>
                </a:solidFill>
                <a:effectLst/>
                <a:latin typeface="Quicksand" panose="020B0604020202020204" charset="0"/>
              </a:rPr>
              <a:t>elementi</a:t>
            </a:r>
            <a:r>
              <a:rPr lang="en-GB" sz="3600" b="1" i="0" dirty="0">
                <a:solidFill>
                  <a:srgbClr val="424963"/>
                </a:solidFill>
                <a:effectLst/>
                <a:latin typeface="Quicksand" panose="020B0604020202020204" charset="0"/>
              </a:rPr>
              <a:t> </a:t>
            </a:r>
            <a:r>
              <a:rPr lang="en-GB" sz="3600" b="1" i="0" dirty="0" err="1">
                <a:solidFill>
                  <a:srgbClr val="424963"/>
                </a:solidFill>
                <a:effectLst/>
                <a:latin typeface="Quicksand" panose="020B0604020202020204" charset="0"/>
              </a:rPr>
              <a:t>düzgün</a:t>
            </a:r>
            <a:r>
              <a:rPr lang="en-GB" sz="3600" b="1" i="0" dirty="0">
                <a:solidFill>
                  <a:srgbClr val="424963"/>
                </a:solidFill>
                <a:effectLst/>
                <a:latin typeface="Quicksand" panose="020B0604020202020204" charset="0"/>
              </a:rPr>
              <a:t> </a:t>
            </a:r>
            <a:r>
              <a:rPr lang="en-GB" sz="3600" b="1" i="0" dirty="0" err="1">
                <a:solidFill>
                  <a:srgbClr val="424963"/>
                </a:solidFill>
                <a:effectLst/>
                <a:latin typeface="Quicksand" panose="020B0604020202020204" charset="0"/>
              </a:rPr>
              <a:t>yerə</a:t>
            </a:r>
            <a:r>
              <a:rPr lang="en-GB" sz="3600" b="1" i="0" dirty="0">
                <a:solidFill>
                  <a:srgbClr val="424963"/>
                </a:solidFill>
                <a:effectLst/>
                <a:latin typeface="Quicksand" panose="020B0604020202020204" charset="0"/>
              </a:rPr>
              <a:t> </a:t>
            </a:r>
            <a:r>
              <a:rPr lang="en-GB" sz="3600" b="1" i="0" dirty="0" err="1">
                <a:solidFill>
                  <a:srgbClr val="424963"/>
                </a:solidFill>
                <a:effectLst/>
                <a:latin typeface="Quicksand" panose="020B0604020202020204" charset="0"/>
              </a:rPr>
              <a:t>qoyun</a:t>
            </a:r>
            <a:endParaRPr lang="en-GB" sz="3600" b="1" i="0" dirty="0">
              <a:solidFill>
                <a:srgbClr val="424963"/>
              </a:solidFill>
              <a:effectLst/>
              <a:latin typeface="Quicksand" panose="020B060402020202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1ADD87-E27C-77BB-39C6-91757500A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131" y="2999668"/>
            <a:ext cx="7726581" cy="36314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05;p26">
            <a:extLst>
              <a:ext uri="{FF2B5EF4-FFF2-40B4-BE49-F238E27FC236}">
                <a16:creationId xmlns:a16="http://schemas.microsoft.com/office/drawing/2014/main" id="{2FB08F0B-F54C-DC37-74F8-7BCFFA8AC1FE}"/>
              </a:ext>
            </a:extLst>
          </p:cNvPr>
          <p:cNvSpPr txBox="1">
            <a:spLocks/>
          </p:cNvSpPr>
          <p:nvPr/>
        </p:nvSpPr>
        <p:spPr>
          <a:xfrm>
            <a:off x="602510" y="322302"/>
            <a:ext cx="8290281" cy="1849800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 fontAlgn="base"/>
            <a:r>
              <a:rPr lang="en-GB" sz="3600" b="1" i="0" dirty="0" err="1">
                <a:solidFill>
                  <a:srgbClr val="424963"/>
                </a:solidFill>
                <a:effectLst/>
                <a:latin typeface="Quicksand" panose="020B0604020202020204" charset="0"/>
              </a:rPr>
              <a:t>Üçüncü</a:t>
            </a:r>
            <a:r>
              <a:rPr lang="en-GB" sz="3600" b="1" i="0" dirty="0">
                <a:solidFill>
                  <a:srgbClr val="424963"/>
                </a:solidFill>
                <a:effectLst/>
                <a:latin typeface="Quicksand" panose="020B0604020202020204" charset="0"/>
              </a:rPr>
              <a:t> </a:t>
            </a:r>
            <a:r>
              <a:rPr lang="en-GB" sz="3600" b="1" i="0" dirty="0" err="1">
                <a:solidFill>
                  <a:srgbClr val="424963"/>
                </a:solidFill>
                <a:effectLst/>
                <a:latin typeface="Quicksand" panose="020B0604020202020204" charset="0"/>
              </a:rPr>
              <a:t>keçid</a:t>
            </a:r>
            <a:r>
              <a:rPr lang="en-GB" sz="3600" b="1" i="0" dirty="0">
                <a:solidFill>
                  <a:srgbClr val="424963"/>
                </a:solidFill>
                <a:effectLst/>
                <a:latin typeface="Quicksand" panose="020B0604020202020204" charset="0"/>
              </a:rPr>
              <a:t>: </a:t>
            </a:r>
          </a:p>
          <a:p>
            <a:pPr algn="l" fontAlgn="base"/>
            <a:endParaRPr lang="en-GB" sz="3600" b="1" i="0" dirty="0">
              <a:solidFill>
                <a:srgbClr val="424963"/>
              </a:solidFill>
              <a:effectLst/>
              <a:latin typeface="Quicksand" panose="020B0604020202020204" charset="0"/>
            </a:endParaRPr>
          </a:p>
          <a:p>
            <a:pPr algn="l" fontAlgn="base"/>
            <a:r>
              <a:rPr lang="en-GB" sz="3600" b="1" i="0" dirty="0" err="1">
                <a:solidFill>
                  <a:srgbClr val="424963"/>
                </a:solidFill>
                <a:effectLst/>
                <a:latin typeface="Quicksand" panose="020B0604020202020204" charset="0"/>
              </a:rPr>
              <a:t>Qalan</a:t>
            </a:r>
            <a:r>
              <a:rPr lang="en-GB" sz="3600" b="1" i="0" dirty="0">
                <a:solidFill>
                  <a:srgbClr val="424963"/>
                </a:solidFill>
                <a:effectLst/>
                <a:latin typeface="Quicksand" panose="020B0604020202020204" charset="0"/>
              </a:rPr>
              <a:t> </a:t>
            </a:r>
            <a:r>
              <a:rPr lang="en-GB" sz="3600" b="1" i="0" dirty="0" err="1">
                <a:solidFill>
                  <a:srgbClr val="424963"/>
                </a:solidFill>
                <a:effectLst/>
                <a:latin typeface="Quicksand" panose="020B0604020202020204" charset="0"/>
              </a:rPr>
              <a:t>iki</a:t>
            </a:r>
            <a:r>
              <a:rPr lang="en-GB" sz="3600" b="1" i="0" dirty="0">
                <a:solidFill>
                  <a:srgbClr val="424963"/>
                </a:solidFill>
                <a:effectLst/>
                <a:latin typeface="Quicksand" panose="020B0604020202020204" charset="0"/>
              </a:rPr>
              <a:t> </a:t>
            </a:r>
            <a:r>
              <a:rPr lang="en-GB" sz="3600" b="1" i="0" dirty="0" err="1">
                <a:solidFill>
                  <a:srgbClr val="424963"/>
                </a:solidFill>
                <a:effectLst/>
                <a:latin typeface="Quicksand" panose="020B0604020202020204" charset="0"/>
              </a:rPr>
              <a:t>elementi</a:t>
            </a:r>
            <a:r>
              <a:rPr lang="en-GB" sz="3600" b="1" i="0" dirty="0">
                <a:solidFill>
                  <a:srgbClr val="424963"/>
                </a:solidFill>
                <a:effectLst/>
                <a:latin typeface="Quicksand" panose="020B0604020202020204" charset="0"/>
              </a:rPr>
              <a:t> </a:t>
            </a:r>
            <a:r>
              <a:rPr lang="en-GB" sz="3600" b="1" i="0" dirty="0" err="1">
                <a:solidFill>
                  <a:srgbClr val="424963"/>
                </a:solidFill>
                <a:effectLst/>
                <a:latin typeface="Quicksand" panose="020B0604020202020204" charset="0"/>
              </a:rPr>
              <a:t>düzgün</a:t>
            </a:r>
            <a:r>
              <a:rPr lang="en-GB" sz="3600" b="1" i="0" dirty="0">
                <a:solidFill>
                  <a:srgbClr val="424963"/>
                </a:solidFill>
                <a:effectLst/>
                <a:latin typeface="Quicksand" panose="020B0604020202020204" charset="0"/>
              </a:rPr>
              <a:t> </a:t>
            </a:r>
            <a:r>
              <a:rPr lang="en-GB" sz="3600" b="1" i="0" dirty="0" err="1">
                <a:solidFill>
                  <a:srgbClr val="424963"/>
                </a:solidFill>
                <a:effectLst/>
                <a:latin typeface="Quicksand" panose="020B0604020202020204" charset="0"/>
              </a:rPr>
              <a:t>mövqelərinə</a:t>
            </a:r>
            <a:r>
              <a:rPr lang="en-GB" sz="3600" b="1" i="0" dirty="0">
                <a:solidFill>
                  <a:srgbClr val="424963"/>
                </a:solidFill>
                <a:effectLst/>
                <a:latin typeface="Quicksand" panose="020B0604020202020204" charset="0"/>
              </a:rPr>
              <a:t> </a:t>
            </a:r>
            <a:r>
              <a:rPr lang="en-GB" sz="3600" b="1" i="0" dirty="0" err="1">
                <a:solidFill>
                  <a:srgbClr val="424963"/>
                </a:solidFill>
                <a:effectLst/>
                <a:latin typeface="Quicksand" panose="020B0604020202020204" charset="0"/>
              </a:rPr>
              <a:t>qoyun</a:t>
            </a:r>
            <a:r>
              <a:rPr lang="en-GB" sz="3600" b="1" i="0" dirty="0">
                <a:solidFill>
                  <a:srgbClr val="424963"/>
                </a:solidFill>
                <a:effectLst/>
                <a:latin typeface="Quicksand" panose="020B0604020202020204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2F585A-544D-B302-EAB7-ABD551E37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10" y="2881801"/>
            <a:ext cx="7314599" cy="34378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eap Sort - javatpoint">
            <a:extLst>
              <a:ext uri="{FF2B5EF4-FFF2-40B4-BE49-F238E27FC236}">
                <a16:creationId xmlns:a16="http://schemas.microsoft.com/office/drawing/2014/main" id="{8E84C520-AF58-FEFE-7676-11571B3EE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96" y="1807116"/>
            <a:ext cx="10119193" cy="401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205;p26">
            <a:extLst>
              <a:ext uri="{FF2B5EF4-FFF2-40B4-BE49-F238E27FC236}">
                <a16:creationId xmlns:a16="http://schemas.microsoft.com/office/drawing/2014/main" id="{4D474864-578C-2B50-D5AB-8FD0B250DB53}"/>
              </a:ext>
            </a:extLst>
          </p:cNvPr>
          <p:cNvSpPr txBox="1">
            <a:spLocks/>
          </p:cNvSpPr>
          <p:nvPr/>
        </p:nvSpPr>
        <p:spPr>
          <a:xfrm>
            <a:off x="845345" y="836442"/>
            <a:ext cx="8290281" cy="1849800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 fontAlgn="base"/>
            <a:r>
              <a:rPr lang="az-Latn-AZ" sz="3600" b="1" i="0" dirty="0">
                <a:solidFill>
                  <a:srgbClr val="424963"/>
                </a:solidFill>
                <a:effectLst/>
                <a:latin typeface="Quicksand" panose="020B0604020202020204" charset="0"/>
              </a:rPr>
              <a:t>Gülçöhrə BB207</a:t>
            </a:r>
          </a:p>
        </p:txBody>
      </p:sp>
    </p:spTree>
    <p:extLst>
      <p:ext uri="{BB962C8B-B14F-4D97-AF65-F5344CB8AC3E}">
        <p14:creationId xmlns:p14="http://schemas.microsoft.com/office/powerpoint/2010/main" val="3032488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05;p26">
            <a:extLst>
              <a:ext uri="{FF2B5EF4-FFF2-40B4-BE49-F238E27FC236}">
                <a16:creationId xmlns:a16="http://schemas.microsoft.com/office/drawing/2014/main" id="{107252DC-CE73-3D9D-FF40-6F9DE58EB279}"/>
              </a:ext>
            </a:extLst>
          </p:cNvPr>
          <p:cNvSpPr txBox="1">
            <a:spLocks/>
          </p:cNvSpPr>
          <p:nvPr/>
        </p:nvSpPr>
        <p:spPr>
          <a:xfrm>
            <a:off x="572365" y="834767"/>
            <a:ext cx="8290281" cy="1849800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 fontAlgn="base"/>
            <a:r>
              <a:rPr lang="en-US" sz="3600" b="1" i="0" dirty="0">
                <a:solidFill>
                  <a:srgbClr val="424963"/>
                </a:solidFill>
                <a:effectLst/>
                <a:latin typeface="Quicksand" panose="020B0604020202020204" charset="0"/>
              </a:rPr>
              <a:t>Heap sort (</a:t>
            </a:r>
            <a:r>
              <a:rPr lang="az-Latn-AZ" sz="3600" b="1" i="0" dirty="0">
                <a:solidFill>
                  <a:srgbClr val="424963"/>
                </a:solidFill>
                <a:effectLst/>
                <a:latin typeface="Quicksand" panose="020B0604020202020204" charset="0"/>
              </a:rPr>
              <a:t>Binary Heap</a:t>
            </a:r>
            <a:r>
              <a:rPr lang="en-US" sz="3600" b="1" i="0" dirty="0">
                <a:solidFill>
                  <a:srgbClr val="424963"/>
                </a:solidFill>
                <a:effectLst/>
                <a:latin typeface="Quicksand" panose="020B0604020202020204" charset="0"/>
              </a:rPr>
              <a:t>) </a:t>
            </a:r>
            <a:r>
              <a:rPr lang="az-Latn-AZ" sz="3600" b="1" i="0" dirty="0">
                <a:solidFill>
                  <a:srgbClr val="424963"/>
                </a:solidFill>
                <a:effectLst/>
                <a:latin typeface="Quicksand" panose="020B0604020202020204" charset="0"/>
              </a:rPr>
              <a:t>məlumat strukturuna əsaslanan müqayisəyə əsaslanan çeşidləmə üsuludur. Bu, ilk olaraq minimum elementi tapdığımız və minimum elementi başlanğıcda yerləşdirdiyimiz </a:t>
            </a:r>
            <a:r>
              <a:rPr lang="en-US" sz="3600" b="1" i="0" dirty="0">
                <a:solidFill>
                  <a:srgbClr val="424963"/>
                </a:solidFill>
                <a:effectLst/>
                <a:latin typeface="Quicksand" panose="020B0604020202020204" charset="0"/>
              </a:rPr>
              <a:t>Selection sort-a</a:t>
            </a:r>
            <a:r>
              <a:rPr lang="az-Latn-AZ" sz="3600" b="1" i="0" dirty="0">
                <a:solidFill>
                  <a:srgbClr val="424963"/>
                </a:solidFill>
                <a:effectLst/>
                <a:latin typeface="Quicksand" panose="020B0604020202020204" charset="0"/>
              </a:rPr>
              <a:t> bənzəyir. Qalan elementlər üçün eyni prosesi təkrarla</a:t>
            </a:r>
            <a:r>
              <a:rPr lang="en-US" sz="3600" b="1" i="0" dirty="0">
                <a:solidFill>
                  <a:srgbClr val="424963"/>
                </a:solidFill>
                <a:effectLst/>
                <a:latin typeface="Quicksand" panose="020B0604020202020204" charset="0"/>
              </a:rPr>
              <a:t>n</a:t>
            </a:r>
            <a:r>
              <a:rPr lang="az-Latn-AZ" sz="3600" b="1" dirty="0">
                <a:solidFill>
                  <a:srgbClr val="424963"/>
                </a:solidFill>
                <a:latin typeface="Quicksand" panose="020B0604020202020204" charset="0"/>
              </a:rPr>
              <a:t>ır</a:t>
            </a:r>
            <a:r>
              <a:rPr lang="az-Latn-AZ" sz="3600" b="1" i="0" dirty="0">
                <a:solidFill>
                  <a:srgbClr val="424963"/>
                </a:solidFill>
                <a:effectLst/>
                <a:latin typeface="Quicksand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5339213"/>
      </p:ext>
    </p:extLst>
  </p:cSld>
  <p:clrMapOvr>
    <a:masterClrMapping/>
  </p:clrMapOvr>
  <p:transition spd="slow">
    <p:randomBar dir="vert"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ow to organize a text? by Slidesgo">
  <a:themeElements>
    <a:clrScheme name="Simple Light">
      <a:dk1>
        <a:srgbClr val="424963"/>
      </a:dk1>
      <a:lt1>
        <a:srgbClr val="FCF8EB"/>
      </a:lt1>
      <a:dk2>
        <a:srgbClr val="8FA9C0"/>
      </a:dk2>
      <a:lt2>
        <a:srgbClr val="AFC59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249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1361</Words>
  <Application>Microsoft Office PowerPoint</Application>
  <PresentationFormat>Custom</PresentationFormat>
  <Paragraphs>209</Paragraphs>
  <Slides>32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54" baseType="lpstr">
      <vt:lpstr>MS Shell Dlg 2</vt:lpstr>
      <vt:lpstr>Neue Machina Light</vt:lpstr>
      <vt:lpstr>Cascadia Code</vt:lpstr>
      <vt:lpstr>Söhne</vt:lpstr>
      <vt:lpstr>Algerian</vt:lpstr>
      <vt:lpstr>Wingdings 3</vt:lpstr>
      <vt:lpstr>Inter Bold</vt:lpstr>
      <vt:lpstr>Russo One Bold</vt:lpstr>
      <vt:lpstr>Arial</vt:lpstr>
      <vt:lpstr>Mero Thai</vt:lpstr>
      <vt:lpstr>Neue Machina</vt:lpstr>
      <vt:lpstr>Calibri</vt:lpstr>
      <vt:lpstr>Poppins Bold</vt:lpstr>
      <vt:lpstr>Bebas Neue</vt:lpstr>
      <vt:lpstr>Wingdings</vt:lpstr>
      <vt:lpstr>Archivo</vt:lpstr>
      <vt:lpstr>Mero Thai Bold</vt:lpstr>
      <vt:lpstr>Inter</vt:lpstr>
      <vt:lpstr>Quicksand</vt:lpstr>
      <vt:lpstr>How to organize a text? by Slidesgo</vt:lpstr>
      <vt:lpstr>Madison</vt:lpstr>
      <vt:lpstr>Office Theme</vt:lpstr>
      <vt:lpstr>PowerPoint Presentation</vt:lpstr>
      <vt:lpstr>Bubble Sort nədir?</vt:lpstr>
      <vt:lpstr>02. Bubble Sort necə işləyir?</vt:lpstr>
      <vt:lpstr>03. Bubble Sort – Big O notation</vt:lpstr>
      <vt:lpstr>Aşağıdakı təsvirin köməyi ilə qabarcıq növünün işini başa düşək: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Insertion Sort alqoritminin işlənməsi </vt:lpstr>
      <vt:lpstr>Daxiletmə Sortunun Xüsusiyyətləri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aliye</dc:creator>
  <cp:lastModifiedBy>gulcohrsultanov@gmail.com</cp:lastModifiedBy>
  <cp:revision>5</cp:revision>
  <dcterms:modified xsi:type="dcterms:W3CDTF">2024-03-12T19:13:53Z</dcterms:modified>
</cp:coreProperties>
</file>